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sldIdLst>
    <p:sldId id="259" r:id="rId5"/>
    <p:sldId id="258" r:id="rId6"/>
    <p:sldId id="260" r:id="rId7"/>
    <p:sldId id="264" r:id="rId8"/>
    <p:sldId id="265" r:id="rId9"/>
    <p:sldId id="263" r:id="rId10"/>
    <p:sldId id="266" r:id="rId11"/>
    <p:sldId id="267" r:id="rId12"/>
    <p:sldId id="268" r:id="rId13"/>
    <p:sldId id="272" r:id="rId14"/>
    <p:sldId id="270" r:id="rId15"/>
    <p:sldId id="271" r:id="rId16"/>
    <p:sldId id="261" r:id="rId17"/>
    <p:sldId id="262"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Arial Black" panose="020B0A04020102020204" pitchFamily="34" charset="0"/>
      <p:bold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AD"/>
    <a:srgbClr val="E41B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5"/>
    <p:restoredTop sz="97391"/>
  </p:normalViewPr>
  <p:slideViewPr>
    <p:cSldViewPr snapToGrid="0" snapToObjects="1" showGuides="1">
      <p:cViewPr varScale="1">
        <p:scale>
          <a:sx n="91" d="100"/>
          <a:sy n="91" d="100"/>
        </p:scale>
        <p:origin x="75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E48E-5CB1-0C4A-B60C-D35574408F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8ABDC9E-3314-7941-BF49-40DDF251F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D41EE6A-F6AE-E846-AE59-76B4F4515CD5}"/>
              </a:ext>
            </a:extLst>
          </p:cNvPr>
          <p:cNvSpPr>
            <a:spLocks noGrp="1"/>
          </p:cNvSpPr>
          <p:nvPr>
            <p:ph type="dt" sz="half" idx="10"/>
          </p:nvPr>
        </p:nvSpPr>
        <p:spPr/>
        <p:txBody>
          <a:bodyPr/>
          <a:lstStyle/>
          <a:p>
            <a:fld id="{2226E8DF-75C6-2348-8916-A6031C6FDBC0}" type="datetimeFigureOut">
              <a:rPr lang="en-US" smtClean="0"/>
              <a:t>9/7/2021</a:t>
            </a:fld>
            <a:endParaRPr lang="en-US"/>
          </a:p>
        </p:txBody>
      </p:sp>
      <p:sp>
        <p:nvSpPr>
          <p:cNvPr id="5" name="Footer Placeholder 4">
            <a:extLst>
              <a:ext uri="{FF2B5EF4-FFF2-40B4-BE49-F238E27FC236}">
                <a16:creationId xmlns:a16="http://schemas.microsoft.com/office/drawing/2014/main" id="{D21A71F3-9C2D-174B-9E5C-8E80D142B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ADECF-3A03-EC44-B5BF-1FAE1B5D4EC9}"/>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157292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A25F-CBBD-9D49-B756-213D230A61E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E913C0D-5289-4F45-A3D1-C1D69E4CA3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12BE4E-8095-154E-B743-50A8F280E156}"/>
              </a:ext>
            </a:extLst>
          </p:cNvPr>
          <p:cNvSpPr>
            <a:spLocks noGrp="1"/>
          </p:cNvSpPr>
          <p:nvPr>
            <p:ph type="dt" sz="half" idx="10"/>
          </p:nvPr>
        </p:nvSpPr>
        <p:spPr/>
        <p:txBody>
          <a:bodyPr/>
          <a:lstStyle/>
          <a:p>
            <a:fld id="{2226E8DF-75C6-2348-8916-A6031C6FDBC0}" type="datetimeFigureOut">
              <a:rPr lang="en-US" smtClean="0"/>
              <a:t>9/7/2021</a:t>
            </a:fld>
            <a:endParaRPr lang="en-US"/>
          </a:p>
        </p:txBody>
      </p:sp>
      <p:sp>
        <p:nvSpPr>
          <p:cNvPr id="5" name="Footer Placeholder 4">
            <a:extLst>
              <a:ext uri="{FF2B5EF4-FFF2-40B4-BE49-F238E27FC236}">
                <a16:creationId xmlns:a16="http://schemas.microsoft.com/office/drawing/2014/main" id="{6CA84574-7677-E64C-B43B-D3C3289AB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EFE7A-E276-1147-8A1B-BEF55B8ECFC9}"/>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7177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78FA3-9ADF-AF41-B16C-ED2BE987E75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BE3661-C769-0F42-9282-1CC137FC60C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2710BB-5282-BA4B-A228-7E3C3BB36E05}"/>
              </a:ext>
            </a:extLst>
          </p:cNvPr>
          <p:cNvSpPr>
            <a:spLocks noGrp="1"/>
          </p:cNvSpPr>
          <p:nvPr>
            <p:ph type="dt" sz="half" idx="10"/>
          </p:nvPr>
        </p:nvSpPr>
        <p:spPr/>
        <p:txBody>
          <a:bodyPr/>
          <a:lstStyle/>
          <a:p>
            <a:fld id="{2226E8DF-75C6-2348-8916-A6031C6FDBC0}" type="datetimeFigureOut">
              <a:rPr lang="en-US" smtClean="0"/>
              <a:t>9/7/2021</a:t>
            </a:fld>
            <a:endParaRPr lang="en-US"/>
          </a:p>
        </p:txBody>
      </p:sp>
      <p:sp>
        <p:nvSpPr>
          <p:cNvPr id="5" name="Footer Placeholder 4">
            <a:extLst>
              <a:ext uri="{FF2B5EF4-FFF2-40B4-BE49-F238E27FC236}">
                <a16:creationId xmlns:a16="http://schemas.microsoft.com/office/drawing/2014/main" id="{D9D6A06C-EEED-1545-A156-8841DBE36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4F874-3EFD-E546-8D1D-FB26E28B55BB}"/>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386464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BE1F-937B-704D-96C7-EA49676AA8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4871703-2CB2-5347-A916-792E48FC56D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E8041F-6917-0E4D-8A93-BACF8FF404DF}"/>
              </a:ext>
            </a:extLst>
          </p:cNvPr>
          <p:cNvSpPr>
            <a:spLocks noGrp="1"/>
          </p:cNvSpPr>
          <p:nvPr>
            <p:ph type="dt" sz="half" idx="10"/>
          </p:nvPr>
        </p:nvSpPr>
        <p:spPr/>
        <p:txBody>
          <a:bodyPr/>
          <a:lstStyle/>
          <a:p>
            <a:fld id="{2226E8DF-75C6-2348-8916-A6031C6FDBC0}" type="datetimeFigureOut">
              <a:rPr lang="en-US" smtClean="0"/>
              <a:t>9/7/2021</a:t>
            </a:fld>
            <a:endParaRPr lang="en-US"/>
          </a:p>
        </p:txBody>
      </p:sp>
      <p:sp>
        <p:nvSpPr>
          <p:cNvPr id="5" name="Footer Placeholder 4">
            <a:extLst>
              <a:ext uri="{FF2B5EF4-FFF2-40B4-BE49-F238E27FC236}">
                <a16:creationId xmlns:a16="http://schemas.microsoft.com/office/drawing/2014/main" id="{CD6E01F3-614F-A34B-BD0F-2FEBA2F5C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9DE1D-C6F1-DC41-B446-2F611BA92591}"/>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238495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5EF3-B540-8C4A-A2B7-CA4A165259E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CFA544F-844A-4B47-BCD8-B46BB24453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BF0BFCF-7928-3E47-BDB7-23687D29B59F}"/>
              </a:ext>
            </a:extLst>
          </p:cNvPr>
          <p:cNvSpPr>
            <a:spLocks noGrp="1"/>
          </p:cNvSpPr>
          <p:nvPr>
            <p:ph type="dt" sz="half" idx="10"/>
          </p:nvPr>
        </p:nvSpPr>
        <p:spPr/>
        <p:txBody>
          <a:bodyPr/>
          <a:lstStyle/>
          <a:p>
            <a:fld id="{2226E8DF-75C6-2348-8916-A6031C6FDBC0}" type="datetimeFigureOut">
              <a:rPr lang="en-US" smtClean="0"/>
              <a:t>9/7/2021</a:t>
            </a:fld>
            <a:endParaRPr lang="en-US"/>
          </a:p>
        </p:txBody>
      </p:sp>
      <p:sp>
        <p:nvSpPr>
          <p:cNvPr id="5" name="Footer Placeholder 4">
            <a:extLst>
              <a:ext uri="{FF2B5EF4-FFF2-40B4-BE49-F238E27FC236}">
                <a16:creationId xmlns:a16="http://schemas.microsoft.com/office/drawing/2014/main" id="{9AC8E57D-24C3-8F49-939B-8FFC58BAE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948BF-51BF-1641-A552-694604E4E3F4}"/>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87316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B3AC-6C70-B14B-B785-B48ECA3369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AF76B4-9236-8549-86AF-BAC242879E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7D5B40B-33DF-F64A-81B1-795D464B79F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7510CB4-9D77-B345-8C36-5F6F6DC5ABEA}"/>
              </a:ext>
            </a:extLst>
          </p:cNvPr>
          <p:cNvSpPr>
            <a:spLocks noGrp="1"/>
          </p:cNvSpPr>
          <p:nvPr>
            <p:ph type="dt" sz="half" idx="10"/>
          </p:nvPr>
        </p:nvSpPr>
        <p:spPr/>
        <p:txBody>
          <a:bodyPr/>
          <a:lstStyle/>
          <a:p>
            <a:fld id="{2226E8DF-75C6-2348-8916-A6031C6FDBC0}" type="datetimeFigureOut">
              <a:rPr lang="en-US" smtClean="0"/>
              <a:t>9/7/2021</a:t>
            </a:fld>
            <a:endParaRPr lang="en-US"/>
          </a:p>
        </p:txBody>
      </p:sp>
      <p:sp>
        <p:nvSpPr>
          <p:cNvPr id="6" name="Footer Placeholder 5">
            <a:extLst>
              <a:ext uri="{FF2B5EF4-FFF2-40B4-BE49-F238E27FC236}">
                <a16:creationId xmlns:a16="http://schemas.microsoft.com/office/drawing/2014/main" id="{50BE47BA-4A3C-8940-A260-08788123A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17480-90EB-004D-AE1D-8F0F971A08A0}"/>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160334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0EB1-1984-6D42-BCD9-EEFD8B5C302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502451-81F3-E34F-8569-AA89E1F3D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EA6F2F-A2FF-6F4E-9A82-ADA50444D96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9BBBBF6-53EC-984C-8CA6-B79552D77C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C6D819-0C89-944B-9955-08D05351A7E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8747A86-82AD-824F-A2A6-DBDE1FCE2343}"/>
              </a:ext>
            </a:extLst>
          </p:cNvPr>
          <p:cNvSpPr>
            <a:spLocks noGrp="1"/>
          </p:cNvSpPr>
          <p:nvPr>
            <p:ph type="dt" sz="half" idx="10"/>
          </p:nvPr>
        </p:nvSpPr>
        <p:spPr/>
        <p:txBody>
          <a:bodyPr/>
          <a:lstStyle/>
          <a:p>
            <a:fld id="{2226E8DF-75C6-2348-8916-A6031C6FDBC0}" type="datetimeFigureOut">
              <a:rPr lang="en-US" smtClean="0"/>
              <a:t>9/7/2021</a:t>
            </a:fld>
            <a:endParaRPr lang="en-US"/>
          </a:p>
        </p:txBody>
      </p:sp>
      <p:sp>
        <p:nvSpPr>
          <p:cNvPr id="8" name="Footer Placeholder 7">
            <a:extLst>
              <a:ext uri="{FF2B5EF4-FFF2-40B4-BE49-F238E27FC236}">
                <a16:creationId xmlns:a16="http://schemas.microsoft.com/office/drawing/2014/main" id="{2F92605B-9802-7B41-B72A-6AFA68D0F6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0DAEA6-A29E-604C-BEF7-2272C61DB983}"/>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311723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2779-F2AA-9940-B796-DAFBA7F7A47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C009CCC-D555-0146-B93C-50C6F15ACEFD}"/>
              </a:ext>
            </a:extLst>
          </p:cNvPr>
          <p:cNvSpPr>
            <a:spLocks noGrp="1"/>
          </p:cNvSpPr>
          <p:nvPr>
            <p:ph type="dt" sz="half" idx="10"/>
          </p:nvPr>
        </p:nvSpPr>
        <p:spPr/>
        <p:txBody>
          <a:bodyPr/>
          <a:lstStyle/>
          <a:p>
            <a:fld id="{2226E8DF-75C6-2348-8916-A6031C6FDBC0}" type="datetimeFigureOut">
              <a:rPr lang="en-US" smtClean="0"/>
              <a:t>9/7/2021</a:t>
            </a:fld>
            <a:endParaRPr lang="en-US"/>
          </a:p>
        </p:txBody>
      </p:sp>
      <p:sp>
        <p:nvSpPr>
          <p:cNvPr id="4" name="Footer Placeholder 3">
            <a:extLst>
              <a:ext uri="{FF2B5EF4-FFF2-40B4-BE49-F238E27FC236}">
                <a16:creationId xmlns:a16="http://schemas.microsoft.com/office/drawing/2014/main" id="{E4EA785C-F6E0-0340-91B4-B915E79C8C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4A1819-5768-FF41-A71E-BC1665921094}"/>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77598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7CEBA-6784-0B45-B605-8EC9B58DDEB5}"/>
              </a:ext>
            </a:extLst>
          </p:cNvPr>
          <p:cNvSpPr>
            <a:spLocks noGrp="1"/>
          </p:cNvSpPr>
          <p:nvPr>
            <p:ph type="dt" sz="half" idx="10"/>
          </p:nvPr>
        </p:nvSpPr>
        <p:spPr/>
        <p:txBody>
          <a:bodyPr/>
          <a:lstStyle/>
          <a:p>
            <a:fld id="{2226E8DF-75C6-2348-8916-A6031C6FDBC0}" type="datetimeFigureOut">
              <a:rPr lang="en-US" smtClean="0"/>
              <a:t>9/7/2021</a:t>
            </a:fld>
            <a:endParaRPr lang="en-US"/>
          </a:p>
        </p:txBody>
      </p:sp>
      <p:sp>
        <p:nvSpPr>
          <p:cNvPr id="3" name="Footer Placeholder 2">
            <a:extLst>
              <a:ext uri="{FF2B5EF4-FFF2-40B4-BE49-F238E27FC236}">
                <a16:creationId xmlns:a16="http://schemas.microsoft.com/office/drawing/2014/main" id="{BFDC8185-4A59-0347-8709-52088C0746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D4D7FA-1641-6944-9EC7-D93C44E76BDC}"/>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198494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BBD2-4C3B-4543-AF25-6951272574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8D3173-EA22-F048-AF82-EE196C756D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E7416C-0392-FA45-B79A-238153A16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798516-DBDB-1543-B079-04832D4A2F5A}"/>
              </a:ext>
            </a:extLst>
          </p:cNvPr>
          <p:cNvSpPr>
            <a:spLocks noGrp="1"/>
          </p:cNvSpPr>
          <p:nvPr>
            <p:ph type="dt" sz="half" idx="10"/>
          </p:nvPr>
        </p:nvSpPr>
        <p:spPr/>
        <p:txBody>
          <a:bodyPr/>
          <a:lstStyle/>
          <a:p>
            <a:fld id="{2226E8DF-75C6-2348-8916-A6031C6FDBC0}" type="datetimeFigureOut">
              <a:rPr lang="en-US" smtClean="0"/>
              <a:t>9/7/2021</a:t>
            </a:fld>
            <a:endParaRPr lang="en-US"/>
          </a:p>
        </p:txBody>
      </p:sp>
      <p:sp>
        <p:nvSpPr>
          <p:cNvPr id="6" name="Footer Placeholder 5">
            <a:extLst>
              <a:ext uri="{FF2B5EF4-FFF2-40B4-BE49-F238E27FC236}">
                <a16:creationId xmlns:a16="http://schemas.microsoft.com/office/drawing/2014/main" id="{1FE5B314-99BD-5A42-B54B-FEDC4E8B3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B2D968-6AC9-2E43-B121-94092804CA14}"/>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58529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ECDB-3A7A-7848-9B45-20DBAB50F2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18353E-0D5F-9248-84F7-2A0809BB1D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D3007C-6B11-3D40-BC6B-7D549C28E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15C7C3-533F-CA40-B971-2240219437F6}"/>
              </a:ext>
            </a:extLst>
          </p:cNvPr>
          <p:cNvSpPr>
            <a:spLocks noGrp="1"/>
          </p:cNvSpPr>
          <p:nvPr>
            <p:ph type="dt" sz="half" idx="10"/>
          </p:nvPr>
        </p:nvSpPr>
        <p:spPr/>
        <p:txBody>
          <a:bodyPr/>
          <a:lstStyle/>
          <a:p>
            <a:fld id="{2226E8DF-75C6-2348-8916-A6031C6FDBC0}" type="datetimeFigureOut">
              <a:rPr lang="en-US" smtClean="0"/>
              <a:t>9/7/2021</a:t>
            </a:fld>
            <a:endParaRPr lang="en-US"/>
          </a:p>
        </p:txBody>
      </p:sp>
      <p:sp>
        <p:nvSpPr>
          <p:cNvPr id="6" name="Footer Placeholder 5">
            <a:extLst>
              <a:ext uri="{FF2B5EF4-FFF2-40B4-BE49-F238E27FC236}">
                <a16:creationId xmlns:a16="http://schemas.microsoft.com/office/drawing/2014/main" id="{A704C2F1-BCD4-1A49-9DF1-19A3895C72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68FAD3-13D7-0343-95A4-F6493B213A0E}"/>
              </a:ext>
            </a:extLst>
          </p:cNvPr>
          <p:cNvSpPr>
            <a:spLocks noGrp="1"/>
          </p:cNvSpPr>
          <p:nvPr>
            <p:ph type="sldNum" sz="quarter" idx="12"/>
          </p:nvPr>
        </p:nvSpPr>
        <p:spPr/>
        <p:txBody>
          <a:bodyPr/>
          <a:lstStyle/>
          <a:p>
            <a:fld id="{B67DAA62-221E-224C-93A2-DF8C9580160E}" type="slidenum">
              <a:rPr lang="en-US" smtClean="0"/>
              <a:t>‹#›</a:t>
            </a:fld>
            <a:endParaRPr lang="en-US"/>
          </a:p>
        </p:txBody>
      </p:sp>
    </p:spTree>
    <p:extLst>
      <p:ext uri="{BB962C8B-B14F-4D97-AF65-F5344CB8AC3E}">
        <p14:creationId xmlns:p14="http://schemas.microsoft.com/office/powerpoint/2010/main" val="221616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CD1B1-68D7-D144-9C75-C5AF37605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00D461-EA5E-3040-9F0D-F314E09DDB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18609B-FCE1-AA46-A72E-72C80AA1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6E8DF-75C6-2348-8916-A6031C6FDBC0}" type="datetimeFigureOut">
              <a:rPr lang="en-US" smtClean="0"/>
              <a:t>9/7/2021</a:t>
            </a:fld>
            <a:endParaRPr lang="en-US"/>
          </a:p>
        </p:txBody>
      </p:sp>
      <p:sp>
        <p:nvSpPr>
          <p:cNvPr id="5" name="Footer Placeholder 4">
            <a:extLst>
              <a:ext uri="{FF2B5EF4-FFF2-40B4-BE49-F238E27FC236}">
                <a16:creationId xmlns:a16="http://schemas.microsoft.com/office/drawing/2014/main" id="{E5AF475A-6B5B-E045-A9F7-3683D8CC0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0A499-ECF0-9744-8D8E-500C78B922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DAA62-221E-224C-93A2-DF8C9580160E}" type="slidenum">
              <a:rPr lang="en-US" smtClean="0"/>
              <a:t>‹#›</a:t>
            </a:fld>
            <a:endParaRPr lang="en-US"/>
          </a:p>
        </p:txBody>
      </p:sp>
    </p:spTree>
    <p:extLst>
      <p:ext uri="{BB962C8B-B14F-4D97-AF65-F5344CB8AC3E}">
        <p14:creationId xmlns:p14="http://schemas.microsoft.com/office/powerpoint/2010/main" val="385031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3.emf"/><Relationship Id="rId5" Type="http://schemas.openxmlformats.org/officeDocument/2006/relationships/oleObject" Target="../embeddings/oleObject8.bin"/><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4.emf"/><Relationship Id="rId5" Type="http://schemas.openxmlformats.org/officeDocument/2006/relationships/oleObject" Target="../embeddings/oleObject9.bin"/><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5.emf"/><Relationship Id="rId5" Type="http://schemas.openxmlformats.org/officeDocument/2006/relationships/oleObject" Target="../embeddings/oleObject10.bin"/><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5.bin"/><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embeddings/oleObject6.bin"/><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2.emf"/><Relationship Id="rId5" Type="http://schemas.openxmlformats.org/officeDocument/2006/relationships/oleObject" Target="../embeddings/oleObject7.bin"/><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descr="A picture containing clock&#10;&#10;Description automatically generated">
            <a:extLst>
              <a:ext uri="{FF2B5EF4-FFF2-40B4-BE49-F238E27FC236}">
                <a16:creationId xmlns:a16="http://schemas.microsoft.com/office/drawing/2014/main" id="{C7A542C0-86BD-244E-930A-228F99BC54C0}"/>
              </a:ext>
            </a:extLst>
          </p:cNvPr>
          <p:cNvPicPr>
            <a:picLocks noChangeAspect="1"/>
          </p:cNvPicPr>
          <p:nvPr/>
        </p:nvPicPr>
        <p:blipFill>
          <a:blip r:embed="rId2"/>
          <a:stretch>
            <a:fillRect/>
          </a:stretch>
        </p:blipFill>
        <p:spPr>
          <a:xfrm rot="21283816">
            <a:off x="2013823" y="-159659"/>
            <a:ext cx="2032000" cy="2032000"/>
          </a:xfrm>
          <a:prstGeom prst="rect">
            <a:avLst/>
          </a:prstGeom>
        </p:spPr>
      </p:pic>
      <p:pic>
        <p:nvPicPr>
          <p:cNvPr id="6" name="Picture 5" descr="A picture containing light, food&#10;&#10;Description automatically generated">
            <a:extLst>
              <a:ext uri="{FF2B5EF4-FFF2-40B4-BE49-F238E27FC236}">
                <a16:creationId xmlns:a16="http://schemas.microsoft.com/office/drawing/2014/main" id="{FD2737B1-91CB-E040-9DB6-83D8E8B48C74}"/>
              </a:ext>
            </a:extLst>
          </p:cNvPr>
          <p:cNvPicPr>
            <a:picLocks noChangeAspect="1"/>
          </p:cNvPicPr>
          <p:nvPr/>
        </p:nvPicPr>
        <p:blipFill>
          <a:blip r:embed="rId3"/>
          <a:stretch>
            <a:fillRect/>
          </a:stretch>
        </p:blipFill>
        <p:spPr>
          <a:xfrm>
            <a:off x="561163" y="657446"/>
            <a:ext cx="1884325" cy="1884325"/>
          </a:xfrm>
          <a:prstGeom prst="rect">
            <a:avLst/>
          </a:prstGeom>
        </p:spPr>
      </p:pic>
      <p:pic>
        <p:nvPicPr>
          <p:cNvPr id="14" name="Picture 13" descr="A picture containing dark, light&#10;&#10;Description automatically generated">
            <a:extLst>
              <a:ext uri="{FF2B5EF4-FFF2-40B4-BE49-F238E27FC236}">
                <a16:creationId xmlns:a16="http://schemas.microsoft.com/office/drawing/2014/main" id="{F1F27569-A169-7946-8251-3897905838FA}"/>
              </a:ext>
            </a:extLst>
          </p:cNvPr>
          <p:cNvPicPr>
            <a:picLocks noChangeAspect="1"/>
          </p:cNvPicPr>
          <p:nvPr/>
        </p:nvPicPr>
        <p:blipFill>
          <a:blip r:embed="rId4"/>
          <a:stretch>
            <a:fillRect/>
          </a:stretch>
        </p:blipFill>
        <p:spPr>
          <a:xfrm rot="854199">
            <a:off x="8105111" y="17252"/>
            <a:ext cx="2032000" cy="2032000"/>
          </a:xfrm>
          <a:prstGeom prst="rect">
            <a:avLst/>
          </a:prstGeom>
        </p:spPr>
      </p:pic>
      <p:pic>
        <p:nvPicPr>
          <p:cNvPr id="16" name="Picture 15" descr="A picture containing light&#10;&#10;Description automatically generated">
            <a:extLst>
              <a:ext uri="{FF2B5EF4-FFF2-40B4-BE49-F238E27FC236}">
                <a16:creationId xmlns:a16="http://schemas.microsoft.com/office/drawing/2014/main" id="{DE1E133A-5A41-2348-BB39-4060FCF2C9B3}"/>
              </a:ext>
            </a:extLst>
          </p:cNvPr>
          <p:cNvPicPr>
            <a:picLocks noChangeAspect="1"/>
          </p:cNvPicPr>
          <p:nvPr/>
        </p:nvPicPr>
        <p:blipFill>
          <a:blip r:embed="rId5"/>
          <a:stretch>
            <a:fillRect/>
          </a:stretch>
        </p:blipFill>
        <p:spPr>
          <a:xfrm rot="687870">
            <a:off x="9965024" y="829207"/>
            <a:ext cx="1921174" cy="1921174"/>
          </a:xfrm>
          <a:prstGeom prst="rect">
            <a:avLst/>
          </a:prstGeom>
        </p:spPr>
      </p:pic>
      <p:pic>
        <p:nvPicPr>
          <p:cNvPr id="18" name="Picture 17" descr="A picture containing object, goggles, sunglasses&#10;&#10;Description automatically generated">
            <a:extLst>
              <a:ext uri="{FF2B5EF4-FFF2-40B4-BE49-F238E27FC236}">
                <a16:creationId xmlns:a16="http://schemas.microsoft.com/office/drawing/2014/main" id="{DC38A240-9638-CF44-95FC-CD69DF12A4DC}"/>
              </a:ext>
            </a:extLst>
          </p:cNvPr>
          <p:cNvPicPr>
            <a:picLocks noChangeAspect="1"/>
          </p:cNvPicPr>
          <p:nvPr/>
        </p:nvPicPr>
        <p:blipFill>
          <a:blip r:embed="rId6"/>
          <a:stretch>
            <a:fillRect/>
          </a:stretch>
        </p:blipFill>
        <p:spPr>
          <a:xfrm rot="20662567">
            <a:off x="457957" y="2855712"/>
            <a:ext cx="1693658" cy="1693658"/>
          </a:xfrm>
          <a:prstGeom prst="rect">
            <a:avLst/>
          </a:prstGeom>
        </p:spPr>
      </p:pic>
      <p:pic>
        <p:nvPicPr>
          <p:cNvPr id="20" name="Picture 19" descr="A picture containing light&#10;&#10;Description automatically generated">
            <a:extLst>
              <a:ext uri="{FF2B5EF4-FFF2-40B4-BE49-F238E27FC236}">
                <a16:creationId xmlns:a16="http://schemas.microsoft.com/office/drawing/2014/main" id="{35BA035F-0A30-7241-BAA3-D8A7DD0E8F3B}"/>
              </a:ext>
            </a:extLst>
          </p:cNvPr>
          <p:cNvPicPr>
            <a:picLocks noChangeAspect="1"/>
          </p:cNvPicPr>
          <p:nvPr/>
        </p:nvPicPr>
        <p:blipFill>
          <a:blip r:embed="rId7"/>
          <a:stretch>
            <a:fillRect/>
          </a:stretch>
        </p:blipFill>
        <p:spPr>
          <a:xfrm rot="647254">
            <a:off x="9076022" y="4537405"/>
            <a:ext cx="1877940" cy="1877940"/>
          </a:xfrm>
          <a:prstGeom prst="rect">
            <a:avLst/>
          </a:prstGeom>
        </p:spPr>
      </p:pic>
      <p:pic>
        <p:nvPicPr>
          <p:cNvPr id="24" name="Picture 23" descr="A picture containing light&#10;&#10;Description automatically generated">
            <a:extLst>
              <a:ext uri="{FF2B5EF4-FFF2-40B4-BE49-F238E27FC236}">
                <a16:creationId xmlns:a16="http://schemas.microsoft.com/office/drawing/2014/main" id="{FD49F129-A937-A34B-972A-B8F1EA5CE5FF}"/>
              </a:ext>
            </a:extLst>
          </p:cNvPr>
          <p:cNvPicPr>
            <a:picLocks noChangeAspect="1"/>
          </p:cNvPicPr>
          <p:nvPr/>
        </p:nvPicPr>
        <p:blipFill>
          <a:blip r:embed="rId8"/>
          <a:stretch>
            <a:fillRect/>
          </a:stretch>
        </p:blipFill>
        <p:spPr>
          <a:xfrm rot="20872996">
            <a:off x="3156599" y="4463939"/>
            <a:ext cx="2032000" cy="2032000"/>
          </a:xfrm>
          <a:prstGeom prst="rect">
            <a:avLst/>
          </a:prstGeom>
        </p:spPr>
      </p:pic>
      <p:pic>
        <p:nvPicPr>
          <p:cNvPr id="26" name="Picture 25" descr="A picture containing light, sitting, traffic, dark&#10;&#10;Description automatically generated">
            <a:extLst>
              <a:ext uri="{FF2B5EF4-FFF2-40B4-BE49-F238E27FC236}">
                <a16:creationId xmlns:a16="http://schemas.microsoft.com/office/drawing/2014/main" id="{077F69ED-FA5D-D143-A54A-46E5E91007C4}"/>
              </a:ext>
            </a:extLst>
          </p:cNvPr>
          <p:cNvPicPr>
            <a:picLocks noChangeAspect="1"/>
          </p:cNvPicPr>
          <p:nvPr/>
        </p:nvPicPr>
        <p:blipFill>
          <a:blip r:embed="rId9"/>
          <a:stretch>
            <a:fillRect/>
          </a:stretch>
        </p:blipFill>
        <p:spPr>
          <a:xfrm rot="21007958">
            <a:off x="5242343" y="5057819"/>
            <a:ext cx="1804268" cy="1804268"/>
          </a:xfrm>
          <a:prstGeom prst="rect">
            <a:avLst/>
          </a:prstGeom>
        </p:spPr>
      </p:pic>
      <p:pic>
        <p:nvPicPr>
          <p:cNvPr id="28" name="Picture 27" descr="A picture containing object, clock&#10;&#10;Description automatically generated">
            <a:extLst>
              <a:ext uri="{FF2B5EF4-FFF2-40B4-BE49-F238E27FC236}">
                <a16:creationId xmlns:a16="http://schemas.microsoft.com/office/drawing/2014/main" id="{DBFEB5A0-10B2-B143-8E8C-B8D437D077B5}"/>
              </a:ext>
            </a:extLst>
          </p:cNvPr>
          <p:cNvPicPr>
            <a:picLocks noChangeAspect="1"/>
          </p:cNvPicPr>
          <p:nvPr/>
        </p:nvPicPr>
        <p:blipFill>
          <a:blip r:embed="rId10"/>
          <a:stretch>
            <a:fillRect/>
          </a:stretch>
        </p:blipFill>
        <p:spPr>
          <a:xfrm rot="494124">
            <a:off x="7003403" y="4463939"/>
            <a:ext cx="2032000" cy="2032000"/>
          </a:xfrm>
          <a:prstGeom prst="rect">
            <a:avLst/>
          </a:prstGeom>
        </p:spPr>
      </p:pic>
      <p:pic>
        <p:nvPicPr>
          <p:cNvPr id="30" name="Picture 29" descr="A picture containing light, food, pin&#10;&#10;Description automatically generated">
            <a:extLst>
              <a:ext uri="{FF2B5EF4-FFF2-40B4-BE49-F238E27FC236}">
                <a16:creationId xmlns:a16="http://schemas.microsoft.com/office/drawing/2014/main" id="{E5791CE8-9CB4-3641-BE35-786B86C4B59A}"/>
              </a:ext>
            </a:extLst>
          </p:cNvPr>
          <p:cNvPicPr>
            <a:picLocks noChangeAspect="1"/>
          </p:cNvPicPr>
          <p:nvPr/>
        </p:nvPicPr>
        <p:blipFill>
          <a:blip r:embed="rId11"/>
          <a:stretch>
            <a:fillRect/>
          </a:stretch>
        </p:blipFill>
        <p:spPr>
          <a:xfrm rot="20168069">
            <a:off x="10019542" y="2764996"/>
            <a:ext cx="2032000" cy="2032000"/>
          </a:xfrm>
          <a:prstGeom prst="rect">
            <a:avLst/>
          </a:prstGeom>
        </p:spPr>
      </p:pic>
      <p:pic>
        <p:nvPicPr>
          <p:cNvPr id="35" name="Picture 34" descr="A close up of a logo&#10;&#10;Description automatically generated">
            <a:extLst>
              <a:ext uri="{FF2B5EF4-FFF2-40B4-BE49-F238E27FC236}">
                <a16:creationId xmlns:a16="http://schemas.microsoft.com/office/drawing/2014/main" id="{3B42F23F-EB75-F349-84AA-DF2E3229AA3B}"/>
              </a:ext>
            </a:extLst>
          </p:cNvPr>
          <p:cNvPicPr>
            <a:picLocks noChangeAspect="1"/>
          </p:cNvPicPr>
          <p:nvPr/>
        </p:nvPicPr>
        <p:blipFill>
          <a:blip r:embed="rId12"/>
          <a:stretch>
            <a:fillRect/>
          </a:stretch>
        </p:blipFill>
        <p:spPr>
          <a:xfrm>
            <a:off x="6065788" y="-52801"/>
            <a:ext cx="2032000" cy="2032000"/>
          </a:xfrm>
          <a:prstGeom prst="rect">
            <a:avLst/>
          </a:prstGeom>
        </p:spPr>
      </p:pic>
      <p:pic>
        <p:nvPicPr>
          <p:cNvPr id="40" name="Picture 39" descr="A picture containing light&#10;&#10;Description automatically generated">
            <a:extLst>
              <a:ext uri="{FF2B5EF4-FFF2-40B4-BE49-F238E27FC236}">
                <a16:creationId xmlns:a16="http://schemas.microsoft.com/office/drawing/2014/main" id="{269CDAAB-F3A8-EF4B-BDE9-D30A86716D3B}"/>
              </a:ext>
            </a:extLst>
          </p:cNvPr>
          <p:cNvPicPr>
            <a:picLocks noChangeAspect="1"/>
          </p:cNvPicPr>
          <p:nvPr/>
        </p:nvPicPr>
        <p:blipFill>
          <a:blip r:embed="rId13"/>
          <a:stretch>
            <a:fillRect/>
          </a:stretch>
        </p:blipFill>
        <p:spPr>
          <a:xfrm rot="1052207">
            <a:off x="831652" y="4604155"/>
            <a:ext cx="2032000" cy="2032000"/>
          </a:xfrm>
          <a:prstGeom prst="rect">
            <a:avLst/>
          </a:prstGeom>
        </p:spPr>
      </p:pic>
      <p:pic>
        <p:nvPicPr>
          <p:cNvPr id="46" name="Picture 45">
            <a:extLst>
              <a:ext uri="{FF2B5EF4-FFF2-40B4-BE49-F238E27FC236}">
                <a16:creationId xmlns:a16="http://schemas.microsoft.com/office/drawing/2014/main" id="{87DF564C-FCD8-9B4A-8D1C-9400A87287D2}"/>
              </a:ext>
            </a:extLst>
          </p:cNvPr>
          <p:cNvPicPr>
            <a:picLocks noChangeAspect="1"/>
          </p:cNvPicPr>
          <p:nvPr/>
        </p:nvPicPr>
        <p:blipFill>
          <a:blip r:embed="rId14"/>
          <a:stretch>
            <a:fillRect/>
          </a:stretch>
        </p:blipFill>
        <p:spPr>
          <a:xfrm rot="21198022">
            <a:off x="3975135" y="7885"/>
            <a:ext cx="2032000" cy="2032000"/>
          </a:xfrm>
          <a:prstGeom prst="rect">
            <a:avLst/>
          </a:prstGeom>
        </p:spPr>
      </p:pic>
      <p:sp>
        <p:nvSpPr>
          <p:cNvPr id="2" name="TextBox 1">
            <a:extLst>
              <a:ext uri="{FF2B5EF4-FFF2-40B4-BE49-F238E27FC236}">
                <a16:creationId xmlns:a16="http://schemas.microsoft.com/office/drawing/2014/main" id="{9A9CC469-5DE1-3F46-8BCC-7C9C870D347A}"/>
              </a:ext>
            </a:extLst>
          </p:cNvPr>
          <p:cNvSpPr txBox="1"/>
          <p:nvPr/>
        </p:nvSpPr>
        <p:spPr>
          <a:xfrm>
            <a:off x="2106696" y="2484665"/>
            <a:ext cx="8123274" cy="2822698"/>
          </a:xfrm>
          <a:prstGeom prst="rect">
            <a:avLst/>
          </a:prstGeom>
          <a:noFill/>
        </p:spPr>
        <p:txBody>
          <a:bodyPr wrap="square" lIns="0" tIns="0" rIns="0" bIns="0" rtlCol="0">
            <a:noAutofit/>
          </a:bodyPr>
          <a:lstStyle/>
          <a:p>
            <a:pPr algn="ctr">
              <a:lnSpc>
                <a:spcPts val="7400"/>
              </a:lnSpc>
            </a:pPr>
            <a:r>
              <a:rPr lang="hu-HU" sz="4000" b="1" dirty="0" smtClean="0">
                <a:solidFill>
                  <a:srgbClr val="E41B7C"/>
                </a:solidFill>
                <a:latin typeface="Arial Black" panose="020B0A04020102020204" pitchFamily="34" charset="0"/>
              </a:rPr>
              <a:t>Csak egy vicc?</a:t>
            </a:r>
            <a:endParaRPr lang="en-US" sz="4000" b="1" dirty="0">
              <a:solidFill>
                <a:srgbClr val="E41B7C"/>
              </a:solidFill>
              <a:latin typeface="Arial Black" panose="020B0A04020102020204" pitchFamily="34" charset="0"/>
            </a:endParaRPr>
          </a:p>
          <a:p>
            <a:pPr algn="ctr">
              <a:lnSpc>
                <a:spcPts val="4200"/>
              </a:lnSpc>
              <a:spcAft>
                <a:spcPts val="1200"/>
              </a:spcAft>
            </a:pPr>
            <a:r>
              <a:rPr lang="hu-HU" sz="4000" dirty="0" smtClean="0">
                <a:solidFill>
                  <a:srgbClr val="009FAD"/>
                </a:solidFill>
                <a:latin typeface="Arial Black" panose="020B0A04020102020204" pitchFamily="34" charset="0"/>
              </a:rPr>
              <a:t>Kvíz 9-12 éveseknek</a:t>
            </a:r>
            <a:endParaRPr lang="en-US" sz="4000" dirty="0">
              <a:solidFill>
                <a:srgbClr val="009FAD"/>
              </a:solidFill>
              <a:latin typeface="Arial Black" panose="020B0A04020102020204" pitchFamily="34" charset="0"/>
            </a:endParaRPr>
          </a:p>
        </p:txBody>
      </p:sp>
    </p:spTree>
    <p:extLst>
      <p:ext uri="{BB962C8B-B14F-4D97-AF65-F5344CB8AC3E}">
        <p14:creationId xmlns:p14="http://schemas.microsoft.com/office/powerpoint/2010/main" val="37905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 picture containing drawing&#10;&#10;Description automatically generated">
            <a:extLst>
              <a:ext uri="{FF2B5EF4-FFF2-40B4-BE49-F238E27FC236}">
                <a16:creationId xmlns:a16="http://schemas.microsoft.com/office/drawing/2014/main" id="{F3A90325-A30A-D84D-BEB6-DFEF93DEF29D}"/>
              </a:ext>
            </a:extLst>
          </p:cNvPr>
          <p:cNvPicPr>
            <a:picLocks noChangeAspect="1"/>
          </p:cNvPicPr>
          <p:nvPr/>
        </p:nvPicPr>
        <p:blipFill rotWithShape="1">
          <a:blip r:embed="rId3"/>
          <a:srcRect l="40945"/>
          <a:stretch/>
        </p:blipFill>
        <p:spPr>
          <a:xfrm>
            <a:off x="-225631" y="-243016"/>
            <a:ext cx="5642304"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01584" y="1434675"/>
            <a:ext cx="5837137" cy="794640"/>
            <a:chOff x="5801584" y="751425"/>
            <a:chExt cx="5837137" cy="794640"/>
          </a:xfrm>
        </p:grpSpPr>
        <p:pic>
          <p:nvPicPr>
            <p:cNvPr id="31" name="Answer Icon A" descr="A close up of a logo&#10;&#10;Description automatically generated">
              <a:extLst>
                <a:ext uri="{FF2B5EF4-FFF2-40B4-BE49-F238E27FC236}">
                  <a16:creationId xmlns:a16="http://schemas.microsoft.com/office/drawing/2014/main" id="{FD9A878C-C52B-C743-B7F3-AD73F179518C}"/>
                </a:ext>
              </a:extLst>
            </p:cNvPr>
            <p:cNvPicPr>
              <a:picLocks noChangeAspect="1"/>
            </p:cNvPicPr>
            <p:nvPr/>
          </p:nvPicPr>
          <p:blipFill rotWithShape="1">
            <a:blip r:embed="rId4"/>
            <a:srcRect l="28056" t="20393" r="12331" b="26737"/>
            <a:stretch/>
          </p:blipFill>
          <p:spPr>
            <a:xfrm flipH="1">
              <a:off x="5801584" y="751425"/>
              <a:ext cx="895989" cy="794640"/>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hu-HU" sz="2200" dirty="0" smtClean="0">
                  <a:solidFill>
                    <a:srgbClr val="009FAD"/>
                  </a:solidFill>
                  <a:latin typeface="NettoOT-Bold" panose="02000800000000000000" pitchFamily="50" charset="0"/>
                </a:rPr>
                <a:t>„Küldj </a:t>
              </a:r>
              <a:r>
                <a:rPr lang="hu-HU" sz="1600" dirty="0" smtClean="0">
                  <a:solidFill>
                    <a:srgbClr val="009FAD"/>
                  </a:solidFill>
                  <a:latin typeface="Arial Black" panose="020B0A04020102020204" pitchFamily="34" charset="0"/>
                </a:rPr>
                <a:t>neki </a:t>
              </a:r>
              <a:r>
                <a:rPr lang="hu-HU" sz="1600" dirty="0">
                  <a:solidFill>
                    <a:srgbClr val="009FAD"/>
                  </a:solidFill>
                  <a:latin typeface="Arial Black" panose="020B0A04020102020204" pitchFamily="34" charset="0"/>
                </a:rPr>
                <a:t>egy képet – nem </a:t>
              </a:r>
              <a:r>
                <a:rPr lang="hu-HU" sz="1600" dirty="0" smtClean="0">
                  <a:solidFill>
                    <a:srgbClr val="009FAD"/>
                  </a:solidFill>
                  <a:latin typeface="Arial Black" panose="020B0A04020102020204" pitchFamily="34" charset="0"/>
                </a:rPr>
                <a:t>fog </a:t>
              </a:r>
              <a:r>
                <a:rPr lang="hu-HU" sz="1600" dirty="0">
                  <a:solidFill>
                    <a:srgbClr val="009FAD"/>
                  </a:solidFill>
                  <a:latin typeface="Arial Black" panose="020B0A04020102020204" pitchFamily="34" charset="0"/>
                </a:rPr>
                <a:t>többet piszkálni, ha megkapja, amit akar.”</a:t>
              </a:r>
              <a:endParaRPr lang="en-US" sz="1600" dirty="0">
                <a:solidFill>
                  <a:srgbClr val="009FAD"/>
                </a:solidFill>
                <a:latin typeface="Arial Black" panose="020B0A04020102020204" pitchFamily="34" charset="0"/>
              </a:endParaRP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64087" y="4090846"/>
            <a:ext cx="6044348" cy="812335"/>
            <a:chOff x="5801584" y="3765233"/>
            <a:chExt cx="6044348" cy="996890"/>
          </a:xfrm>
        </p:grpSpPr>
        <p:pic>
          <p:nvPicPr>
            <p:cNvPr id="33" name="Answer Icon D" descr="A close up of a logo&#10;&#10;Description automatically generated">
              <a:extLst>
                <a:ext uri="{FF2B5EF4-FFF2-40B4-BE49-F238E27FC236}">
                  <a16:creationId xmlns:a16="http://schemas.microsoft.com/office/drawing/2014/main" id="{FD0C722B-6A18-3A41-9841-091A5B305101}"/>
                </a:ext>
              </a:extLst>
            </p:cNvPr>
            <p:cNvPicPr>
              <a:picLocks noChangeAspect="1"/>
            </p:cNvPicPr>
            <p:nvPr/>
          </p:nvPicPr>
          <p:blipFill rotWithShape="1">
            <a:blip r:embed="rId4"/>
            <a:srcRect l="28056" t="20393" r="12331" b="26737"/>
            <a:stretch/>
          </p:blipFill>
          <p:spPr>
            <a:xfrm flipH="1">
              <a:off x="5801584" y="3765233"/>
              <a:ext cx="895989" cy="794640"/>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46426" y="3872341"/>
              <a:ext cx="680384" cy="540638"/>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813573" y="3867150"/>
              <a:ext cx="5032359" cy="894973"/>
            </a:xfrm>
            <a:prstGeom prst="rect">
              <a:avLst/>
            </a:prstGeom>
            <a:noFill/>
          </p:spPr>
          <p:txBody>
            <a:bodyPr wrap="square" lIns="0" tIns="0" rIns="0" bIns="0" rtlCol="0">
              <a:noAutofit/>
            </a:bodyPr>
            <a:lstStyle/>
            <a:p>
              <a:pPr>
                <a:lnSpc>
                  <a:spcPts val="2400"/>
                </a:lnSpc>
              </a:pPr>
              <a:r>
                <a:rPr lang="en-US" sz="1600" dirty="0">
                  <a:solidFill>
                    <a:srgbClr val="009FAD"/>
                  </a:solidFill>
                  <a:latin typeface="Arial Black" panose="020B0A04020102020204" pitchFamily="34" charset="0"/>
                </a:rPr>
                <a:t>“</a:t>
              </a:r>
              <a:r>
                <a:rPr lang="en-US" sz="1600" dirty="0" err="1">
                  <a:solidFill>
                    <a:srgbClr val="009FAD"/>
                  </a:solidFill>
                  <a:latin typeface="Arial Black" panose="020B0A04020102020204" pitchFamily="34" charset="0"/>
                </a:rPr>
                <a:t>Beszélj</a:t>
              </a:r>
              <a:r>
                <a:rPr lang="en-US" sz="1600" dirty="0">
                  <a:solidFill>
                    <a:srgbClr val="009FAD"/>
                  </a:solidFill>
                  <a:latin typeface="Arial Black" panose="020B0A04020102020204" pitchFamily="34" charset="0"/>
                </a:rPr>
                <a:t> a </a:t>
              </a:r>
              <a:r>
                <a:rPr lang="en-US" sz="1600" dirty="0" err="1">
                  <a:solidFill>
                    <a:srgbClr val="009FAD"/>
                  </a:solidFill>
                  <a:latin typeface="Arial Black" panose="020B0A04020102020204" pitchFamily="34" charset="0"/>
                </a:rPr>
                <a:t>szüleiddel</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vagy</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egy</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tanárral</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az</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iskolában</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Ők</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segíthetnek</a:t>
              </a:r>
              <a:r>
                <a:rPr lang="en-US" sz="1600" dirty="0">
                  <a:solidFill>
                    <a:srgbClr val="009FAD"/>
                  </a:solidFill>
                  <a:latin typeface="Arial Black" panose="020B0A04020102020204" pitchFamily="34" charset="0"/>
                </a:rPr>
                <a:t>!”</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64087" y="2235972"/>
            <a:ext cx="5837137" cy="982815"/>
            <a:chOff x="5801584" y="1660993"/>
            <a:chExt cx="5837137" cy="982815"/>
          </a:xfrm>
        </p:grpSpPr>
        <p:pic>
          <p:nvPicPr>
            <p:cNvPr id="5" name="Answer Icon B" descr="A close up of a logo&#10;&#10;Description automatically generated">
              <a:extLst>
                <a:ext uri="{FF2B5EF4-FFF2-40B4-BE49-F238E27FC236}">
                  <a16:creationId xmlns:a16="http://schemas.microsoft.com/office/drawing/2014/main" id="{E545CD7C-F00D-B247-806C-0FDDF2C4891E}"/>
                </a:ext>
              </a:extLst>
            </p:cNvPr>
            <p:cNvPicPr>
              <a:picLocks noChangeAspect="1"/>
            </p:cNvPicPr>
            <p:nvPr/>
          </p:nvPicPr>
          <p:blipFill rotWithShape="1">
            <a:blip r:embed="rId4"/>
            <a:srcRect l="28056" t="20393" r="12331" b="26737"/>
            <a:stretch/>
          </p:blipFill>
          <p:spPr>
            <a:xfrm flipH="1">
              <a:off x="5801584" y="1684820"/>
              <a:ext cx="895989" cy="794640"/>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660993"/>
              <a:ext cx="4863393" cy="982815"/>
            </a:xfrm>
            <a:prstGeom prst="rect">
              <a:avLst/>
            </a:prstGeom>
            <a:noFill/>
          </p:spPr>
          <p:txBody>
            <a:bodyPr wrap="square" lIns="0" tIns="0" rIns="0" bIns="0" rtlCol="0">
              <a:noAutofit/>
            </a:bodyPr>
            <a:lstStyle/>
            <a:p>
              <a:pPr>
                <a:lnSpc>
                  <a:spcPts val="2400"/>
                </a:lnSpc>
              </a:pPr>
              <a:r>
                <a:rPr lang="hu-HU" sz="1600" dirty="0" smtClean="0">
                  <a:solidFill>
                    <a:srgbClr val="009FAD"/>
                  </a:solidFill>
                  <a:latin typeface="Arial Black" panose="020B0A04020102020204" pitchFamily="34" charset="0"/>
                </a:rPr>
                <a:t>„</a:t>
              </a:r>
              <a:r>
                <a:rPr lang="en-US" sz="1600" dirty="0" err="1" smtClean="0">
                  <a:solidFill>
                    <a:srgbClr val="009FAD"/>
                  </a:solidFill>
                  <a:latin typeface="Arial Black" panose="020B0A04020102020204" pitchFamily="34" charset="0"/>
                </a:rPr>
                <a:t>Csak</a:t>
              </a:r>
              <a:r>
                <a:rPr lang="en-US" sz="1600" dirty="0" smtClean="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tiltsd</a:t>
              </a:r>
              <a:r>
                <a:rPr lang="en-US" sz="1600" dirty="0">
                  <a:solidFill>
                    <a:srgbClr val="009FAD"/>
                  </a:solidFill>
                  <a:latin typeface="Arial Black" panose="020B0A04020102020204" pitchFamily="34" charset="0"/>
                </a:rPr>
                <a:t> le – </a:t>
              </a:r>
              <a:r>
                <a:rPr lang="en-US" sz="1600" dirty="0" err="1">
                  <a:solidFill>
                    <a:srgbClr val="009FAD"/>
                  </a:solidFill>
                  <a:latin typeface="Arial Black" panose="020B0A04020102020204" pitchFamily="34" charset="0"/>
                </a:rPr>
                <a:t>utána</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nem</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tud</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veled</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megint</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kapcsolatba</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lépni</a:t>
              </a:r>
              <a:r>
                <a:rPr lang="en-US" sz="1600" dirty="0">
                  <a:solidFill>
                    <a:srgbClr val="009FAD"/>
                  </a:solidFill>
                  <a:latin typeface="Arial Black" panose="020B0A04020102020204" pitchFamily="34" charset="0"/>
                </a:rPr>
                <a:t>.”</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3019486940"/>
              </p:ext>
            </p:extLst>
          </p:nvPr>
        </p:nvGraphicFramePr>
        <p:xfrm>
          <a:off x="5971890" y="5427030"/>
          <a:ext cx="6024562" cy="1841500"/>
        </p:xfrm>
        <a:graphic>
          <a:graphicData uri="http://schemas.openxmlformats.org/presentationml/2006/ole">
            <mc:AlternateContent xmlns:mc="http://schemas.openxmlformats.org/markup-compatibility/2006">
              <mc:Choice xmlns:v="urn:schemas-microsoft-com:vml" Requires="v">
                <p:oleObj spid="_x0000_s26634" name="Dokumentum" r:id="rId5" imgW="6105772" imgH="1873183" progId="Word.Document.12">
                  <p:embed/>
                </p:oleObj>
              </mc:Choice>
              <mc:Fallback>
                <p:oleObj name="Dokumentum" r:id="rId5" imgW="6105772" imgH="1873183"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6"/>
                      <a:stretch>
                        <a:fillRect/>
                      </a:stretch>
                    </p:blipFill>
                    <p:spPr>
                      <a:xfrm>
                        <a:off x="5971890" y="5427030"/>
                        <a:ext cx="6024562" cy="18415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29826" y="2925364"/>
            <a:ext cx="3671083" cy="3571402"/>
          </a:xfrm>
          <a:prstGeom prst="rect">
            <a:avLst/>
          </a:prstGeom>
          <a:noFill/>
        </p:spPr>
        <p:txBody>
          <a:bodyPr wrap="square" lIns="0" tIns="0" rIns="0" bIns="0" rtlCol="0">
            <a:noAutofit/>
          </a:bodyPr>
          <a:lstStyle/>
          <a:p>
            <a:pPr>
              <a:lnSpc>
                <a:spcPts val="2300"/>
              </a:lnSpc>
            </a:pPr>
            <a:r>
              <a:rPr lang="hu-HU" sz="2200" b="1" dirty="0" smtClean="0">
                <a:solidFill>
                  <a:schemeClr val="bg1"/>
                </a:solidFill>
                <a:latin typeface="Arial Black" panose="020B0A04020102020204" pitchFamily="34" charset="0"/>
              </a:rPr>
              <a:t>8.</a:t>
            </a:r>
            <a:r>
              <a:rPr lang="hu-HU" b="1" dirty="0" smtClean="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Juli</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elkezdett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beszélgetni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egy</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másik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iskolába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járó</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fiúval</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aki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újabban</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képeket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kér</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tőle</a:t>
            </a:r>
            <a:r>
              <a:rPr lang="en-US" dirty="0">
                <a:solidFill>
                  <a:schemeClr val="bg1"/>
                </a:solidFill>
                <a:latin typeface="Arial Black" panose="020B0A04020102020204" pitchFamily="34" charset="0"/>
              </a:rPr>
              <a:t>. Ő </a:t>
            </a:r>
            <a:r>
              <a:rPr lang="en-US" dirty="0" err="1">
                <a:solidFill>
                  <a:schemeClr val="bg1"/>
                </a:solidFill>
                <a:latin typeface="Arial Black" panose="020B0A04020102020204" pitchFamily="34" charset="0"/>
              </a:rPr>
              <a:t>elküld</a:t>
            </a:r>
            <a:r>
              <a:rPr lang="hu-HU" dirty="0" err="1">
                <a:solidFill>
                  <a:schemeClr val="bg1"/>
                </a:solidFill>
                <a:latin typeface="Arial Black" panose="020B0A04020102020204" pitchFamily="34" charset="0"/>
              </a:rPr>
              <a:t>ött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neki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egy</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szelfit</a:t>
            </a:r>
            <a:r>
              <a:rPr lang="en-US" dirty="0">
                <a:solidFill>
                  <a:schemeClr val="bg1"/>
                </a:solidFill>
                <a:latin typeface="Arial Black" panose="020B0A04020102020204" pitchFamily="34" charset="0"/>
              </a:rPr>
              <a:t>, de a </a:t>
            </a:r>
            <a:r>
              <a:rPr lang="en-US" dirty="0" err="1">
                <a:solidFill>
                  <a:schemeClr val="bg1"/>
                </a:solidFill>
                <a:latin typeface="Arial Black" panose="020B0A04020102020204" pitchFamily="34" charset="0"/>
              </a:rPr>
              <a:t>fiú</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azt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mondja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ez</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nem</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elég</a:t>
            </a:r>
            <a:r>
              <a:rPr lang="en-US" dirty="0">
                <a:solidFill>
                  <a:schemeClr val="bg1"/>
                </a:solidFill>
                <a:latin typeface="Arial Black" panose="020B0A04020102020204" pitchFamily="34" charset="0"/>
              </a:rPr>
              <a:t>. </a:t>
            </a:r>
            <a:r>
              <a:rPr lang="hu-HU" dirty="0">
                <a:solidFill>
                  <a:schemeClr val="bg1"/>
                </a:solidFill>
                <a:latin typeface="Arial Black" panose="020B0A04020102020204" pitchFamily="34" charset="0"/>
              </a:rPr>
              <a:t>Durvákat ír neki </a:t>
            </a:r>
            <a:r>
              <a:rPr lang="en-US" dirty="0" err="1">
                <a:solidFill>
                  <a:schemeClr val="bg1"/>
                </a:solidFill>
                <a:latin typeface="Arial Black" panose="020B0A04020102020204" pitchFamily="34" charset="0"/>
              </a:rPr>
              <a:t>és</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megfenyegeti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hogy</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elmondja</a:t>
            </a:r>
            <a:r>
              <a:rPr lang="en-US" dirty="0">
                <a:solidFill>
                  <a:schemeClr val="bg1"/>
                </a:solidFill>
                <a:latin typeface="Arial Black" panose="020B0A04020102020204" pitchFamily="34" charset="0"/>
              </a:rPr>
              <a:t> a </a:t>
            </a:r>
            <a:r>
              <a:rPr lang="en-US" dirty="0" err="1">
                <a:solidFill>
                  <a:schemeClr val="bg1"/>
                </a:solidFill>
                <a:latin typeface="Arial Black" panose="020B0A04020102020204" pitchFamily="34" charset="0"/>
              </a:rPr>
              <a:t>szüleinek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hogy</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vele</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beszélget</a:t>
            </a:r>
            <a:r>
              <a:rPr lang="en-US" dirty="0">
                <a:solidFill>
                  <a:schemeClr val="bg1"/>
                </a:solidFill>
                <a:latin typeface="Arial Black" panose="020B0A04020102020204" pitchFamily="34" charset="0"/>
              </a:rPr>
              <a:t>, ha </a:t>
            </a:r>
            <a:r>
              <a:rPr lang="en-US" dirty="0" err="1">
                <a:solidFill>
                  <a:schemeClr val="bg1"/>
                </a:solidFill>
                <a:latin typeface="Arial Black" panose="020B0A04020102020204" pitchFamily="34" charset="0"/>
              </a:rPr>
              <a:t>nem</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küld</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neki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képet</a:t>
            </a:r>
            <a:r>
              <a:rPr lang="en-US" dirty="0">
                <a:solidFill>
                  <a:schemeClr val="bg1"/>
                </a:solidFill>
                <a:latin typeface="Arial Black" panose="020B0A04020102020204" pitchFamily="34" charset="0"/>
              </a:rPr>
              <a:t>. </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64087" y="3108257"/>
            <a:ext cx="5875381" cy="796694"/>
            <a:chOff x="5825842" y="2654013"/>
            <a:chExt cx="5875381" cy="796694"/>
          </a:xfrm>
        </p:grpSpPr>
        <p:pic>
          <p:nvPicPr>
            <p:cNvPr id="29" name="Answer Icon C" descr="A close up of a logo&#10;&#10;Description automatically generated">
              <a:extLst>
                <a:ext uri="{FF2B5EF4-FFF2-40B4-BE49-F238E27FC236}">
                  <a16:creationId xmlns:a16="http://schemas.microsoft.com/office/drawing/2014/main" id="{834FC38A-5413-EB4D-BE37-663A236C47F2}"/>
                </a:ext>
              </a:extLst>
            </p:cNvPr>
            <p:cNvPicPr>
              <a:picLocks noChangeAspect="1"/>
            </p:cNvPicPr>
            <p:nvPr/>
          </p:nvPicPr>
          <p:blipFill rotWithShape="1">
            <a:blip r:embed="rId4"/>
            <a:srcRect l="28056" t="20393" r="12331" b="26737"/>
            <a:stretch/>
          </p:blipFill>
          <p:spPr>
            <a:xfrm flipH="1">
              <a:off x="5825842" y="2656067"/>
              <a:ext cx="895989" cy="794640"/>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71889" y="2775811"/>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837830" y="2654013"/>
              <a:ext cx="4863393" cy="754216"/>
            </a:xfrm>
            <a:prstGeom prst="rect">
              <a:avLst/>
            </a:prstGeom>
            <a:noFill/>
          </p:spPr>
          <p:txBody>
            <a:bodyPr wrap="square" lIns="0" tIns="0" rIns="0" bIns="0" rtlCol="0">
              <a:noAutofit/>
            </a:bodyPr>
            <a:lstStyle/>
            <a:p>
              <a:pPr>
                <a:lnSpc>
                  <a:spcPts val="2400"/>
                </a:lnSpc>
              </a:pPr>
              <a:r>
                <a:rPr lang="en-US" sz="1600" dirty="0">
                  <a:solidFill>
                    <a:srgbClr val="009FAD"/>
                  </a:solidFill>
                  <a:latin typeface="Arial Black" panose="020B0A04020102020204" pitchFamily="34" charset="0"/>
                </a:rPr>
                <a:t>“</a:t>
              </a:r>
              <a:r>
                <a:rPr lang="hu-HU" sz="1600" dirty="0">
                  <a:solidFill>
                    <a:srgbClr val="009FAD"/>
                  </a:solidFill>
                  <a:latin typeface="Arial Black" panose="020B0A04020102020204" pitchFamily="34" charset="0"/>
                </a:rPr>
                <a:t>Keress</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egy</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képet</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valaki</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másról</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és</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tegyél</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úgy</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mintha</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te</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lennél</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rajta</a:t>
              </a:r>
              <a:r>
                <a:rPr lang="en-US" sz="1600" dirty="0">
                  <a:solidFill>
                    <a:srgbClr val="009FAD"/>
                  </a:solidFill>
                  <a:latin typeface="Arial Black" panose="020B0A04020102020204" pitchFamily="34" charset="0"/>
                </a:rPr>
                <a:t>.”</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846129"/>
            <a:ext cx="5060587" cy="575075"/>
          </a:xfrm>
          <a:prstGeom prst="rect">
            <a:avLst/>
          </a:prstGeom>
          <a:noFill/>
        </p:spPr>
        <p:txBody>
          <a:bodyPr wrap="square" lIns="0" tIns="0" rIns="0" bIns="0" rtlCol="0">
            <a:noAutofit/>
          </a:bodyPr>
          <a:lstStyle/>
          <a:p>
            <a:pPr>
              <a:lnSpc>
                <a:spcPts val="4200"/>
              </a:lnSpc>
              <a:spcAft>
                <a:spcPts val="1200"/>
              </a:spcAft>
            </a:pPr>
            <a:r>
              <a:rPr lang="en-US" sz="2600" b="1" dirty="0" err="1">
                <a:solidFill>
                  <a:srgbClr val="009FAD"/>
                </a:solidFill>
                <a:latin typeface="Arial Black" panose="020B0A04020102020204" pitchFamily="34" charset="0"/>
              </a:rPr>
              <a:t>Mit</a:t>
            </a:r>
            <a:r>
              <a:rPr lang="en-US" sz="2600" b="1" dirty="0">
                <a:solidFill>
                  <a:srgbClr val="009FAD"/>
                </a:solidFill>
                <a:latin typeface="Arial Black" panose="020B0A04020102020204" pitchFamily="34" charset="0"/>
              </a:rPr>
              <a:t> </a:t>
            </a:r>
            <a:r>
              <a:rPr lang="en-US" sz="2600" b="1" dirty="0" err="1">
                <a:solidFill>
                  <a:srgbClr val="009FAD"/>
                </a:solidFill>
                <a:latin typeface="Arial Black" panose="020B0A04020102020204" pitchFamily="34" charset="0"/>
              </a:rPr>
              <a:t>tanácsolnál</a:t>
            </a:r>
            <a:r>
              <a:rPr lang="en-US" sz="2600" b="1" dirty="0">
                <a:solidFill>
                  <a:srgbClr val="009FAD"/>
                </a:solidFill>
                <a:latin typeface="Arial Black" panose="020B0A04020102020204" pitchFamily="34" charset="0"/>
              </a:rPr>
              <a:t> </a:t>
            </a:r>
            <a:r>
              <a:rPr lang="hu-HU" sz="2600" b="1" dirty="0">
                <a:solidFill>
                  <a:srgbClr val="009FAD"/>
                </a:solidFill>
                <a:latin typeface="Arial Black" panose="020B0A04020102020204" pitchFamily="34" charset="0"/>
              </a:rPr>
              <a:t>Julin</a:t>
            </a:r>
            <a:r>
              <a:rPr lang="en-US" sz="2600" b="1" dirty="0" err="1">
                <a:solidFill>
                  <a:srgbClr val="009FAD"/>
                </a:solidFill>
                <a:latin typeface="Arial Black" panose="020B0A04020102020204" pitchFamily="34" charset="0"/>
              </a:rPr>
              <a:t>ak</a:t>
            </a:r>
            <a:r>
              <a:rPr lang="en-US" sz="2600" b="1" dirty="0">
                <a:solidFill>
                  <a:srgbClr val="009FAD"/>
                </a:solidFill>
                <a:latin typeface="Arial Black" panose="020B0A04020102020204" pitchFamily="34" charset="0"/>
              </a:rPr>
              <a:t>?</a:t>
            </a:r>
            <a:r>
              <a:rPr lang="en-US" sz="2800" b="1" dirty="0">
                <a:solidFill>
                  <a:srgbClr val="009FAD"/>
                </a:solidFill>
                <a:latin typeface="Arial Black" panose="020B0A04020102020204" pitchFamily="34" charset="0"/>
              </a:rPr>
              <a:t> </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137152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0" presetClass="path" presetSubtype="0" accel="50000" decel="50000" fill="hold" grpId="1" nodeType="withEffect">
                                  <p:stCondLst>
                                    <p:cond delay="0"/>
                                  </p:stCondLst>
                                  <p:childTnLst>
                                    <p:animMotion origin="layout" path="M -1.66667E-6 -0.00417 L -1.66667E-6 0.41551 " pathEditMode="relative" rAng="0" ptsTypes="AA">
                                      <p:cBhvr>
                                        <p:cTn id="46" dur="1000" fill="hold"/>
                                        <p:tgtEl>
                                          <p:spTgt spid="27"/>
                                        </p:tgtEl>
                                        <p:attrNameLst>
                                          <p:attrName>ppt_x</p:attrName>
                                          <p:attrName>ppt_y</p:attrName>
                                        </p:attrNameLst>
                                      </p:cBhvr>
                                      <p:rCtr x="0" y="20972"/>
                                    </p:animMotion>
                                  </p:childTnLst>
                                </p:cTn>
                              </p:par>
                              <p:par>
                                <p:cTn id="47" presetID="0" presetClass="path" presetSubtype="0" accel="50000" decel="50000" fill="hold" nodeType="withEffect">
                                  <p:stCondLst>
                                    <p:cond delay="0"/>
                                  </p:stCondLst>
                                  <p:childTnLst>
                                    <p:animMotion origin="layout" path="M 1.04167E-6 -4.44444E-6 L 1.04167E-6 -0.10439 " pathEditMode="relative" rAng="0" ptsTypes="AA">
                                      <p:cBhvr>
                                        <p:cTn id="48" dur="1000" fill="hold"/>
                                        <p:tgtEl>
                                          <p:spTgt spid="24"/>
                                        </p:tgtEl>
                                        <p:attrNameLst>
                                          <p:attrName>ppt_x</p:attrName>
                                          <p:attrName>ppt_y</p:attrName>
                                        </p:attrNameLst>
                                      </p:cBhvr>
                                      <p:rCtr x="0"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A picture containing drawing&#10;&#10;Description automatically generated">
            <a:extLst>
              <a:ext uri="{FF2B5EF4-FFF2-40B4-BE49-F238E27FC236}">
                <a16:creationId xmlns:a16="http://schemas.microsoft.com/office/drawing/2014/main" id="{F3A90325-A30A-D84D-BEB6-DFEF93DEF29D}"/>
              </a:ext>
            </a:extLst>
          </p:cNvPr>
          <p:cNvPicPr>
            <a:picLocks noChangeAspect="1"/>
          </p:cNvPicPr>
          <p:nvPr/>
        </p:nvPicPr>
        <p:blipFill rotWithShape="1">
          <a:blip r:embed="rId3"/>
          <a:srcRect l="40945"/>
          <a:stretch/>
        </p:blipFill>
        <p:spPr>
          <a:xfrm>
            <a:off x="-225631" y="-243016"/>
            <a:ext cx="5642304"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01584" y="1416440"/>
            <a:ext cx="5837137" cy="794640"/>
            <a:chOff x="5801584" y="751425"/>
            <a:chExt cx="5837137" cy="794640"/>
          </a:xfrm>
        </p:grpSpPr>
        <p:pic>
          <p:nvPicPr>
            <p:cNvPr id="31" name="Answer Icon A" descr="A close up of a logo&#10;&#10;Description automatically generated">
              <a:extLst>
                <a:ext uri="{FF2B5EF4-FFF2-40B4-BE49-F238E27FC236}">
                  <a16:creationId xmlns:a16="http://schemas.microsoft.com/office/drawing/2014/main" id="{FD9A878C-C52B-C743-B7F3-AD73F179518C}"/>
                </a:ext>
              </a:extLst>
            </p:cNvPr>
            <p:cNvPicPr>
              <a:picLocks noChangeAspect="1"/>
            </p:cNvPicPr>
            <p:nvPr/>
          </p:nvPicPr>
          <p:blipFill rotWithShape="1">
            <a:blip r:embed="rId4"/>
            <a:srcRect l="28056" t="20393" r="12331" b="26737"/>
            <a:stretch/>
          </p:blipFill>
          <p:spPr>
            <a:xfrm flipH="1">
              <a:off x="5801584" y="751425"/>
              <a:ext cx="895989" cy="794640"/>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en-US" sz="1600" dirty="0" err="1" smtClean="0">
                  <a:solidFill>
                    <a:srgbClr val="009FAD"/>
                  </a:solidFill>
                  <a:latin typeface="Arial Black" panose="020B0A04020102020204" pitchFamily="34" charset="0"/>
                </a:rPr>
                <a:t>Kölcsönkérnie</a:t>
              </a:r>
              <a:r>
                <a:rPr lang="en-US" sz="1600" dirty="0" smtClean="0">
                  <a:solidFill>
                    <a:srgbClr val="009FAD"/>
                  </a:solidFill>
                  <a:latin typeface="Arial Black" panose="020B0A04020102020204" pitchFamily="34" charset="0"/>
                </a:rPr>
                <a:t> </a:t>
              </a:r>
              <a:r>
                <a:rPr lang="en-US" sz="1600" dirty="0">
                  <a:solidFill>
                    <a:srgbClr val="009FAD"/>
                  </a:solidFill>
                  <a:latin typeface="Arial Black" panose="020B0A04020102020204" pitchFamily="34" charset="0"/>
                </a:rPr>
                <a:t>a </a:t>
              </a:r>
              <a:r>
                <a:rPr lang="en-US" sz="1600" dirty="0" err="1">
                  <a:solidFill>
                    <a:srgbClr val="009FAD"/>
                  </a:solidFill>
                  <a:latin typeface="Arial Black" panose="020B0A04020102020204" pitchFamily="34" charset="0"/>
                </a:rPr>
                <a:t>barátja</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telefonját</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majd</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kitörölni</a:t>
              </a:r>
              <a:r>
                <a:rPr lang="en-US" sz="1600" dirty="0">
                  <a:solidFill>
                    <a:srgbClr val="009FAD"/>
                  </a:solidFill>
                  <a:latin typeface="Arial Black" panose="020B0A04020102020204" pitchFamily="34" charset="0"/>
                </a:rPr>
                <a:t> a </a:t>
              </a:r>
              <a:r>
                <a:rPr lang="en-US" sz="1600" dirty="0" err="1">
                  <a:solidFill>
                    <a:srgbClr val="009FAD"/>
                  </a:solidFill>
                  <a:latin typeface="Arial Black" panose="020B0A04020102020204" pitchFamily="34" charset="0"/>
                </a:rPr>
                <a:t>képet</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amikor</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az</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nem</a:t>
              </a:r>
              <a:r>
                <a:rPr lang="en-US" sz="1600" dirty="0">
                  <a:solidFill>
                    <a:srgbClr val="009FAD"/>
                  </a:solidFill>
                  <a:latin typeface="Arial Black" panose="020B0A04020102020204" pitchFamily="34" charset="0"/>
                </a:rPr>
                <a:t> </a:t>
              </a:r>
              <a:r>
                <a:rPr lang="en-US" sz="1600" dirty="0" err="1" smtClean="0">
                  <a:solidFill>
                    <a:srgbClr val="009FAD"/>
                  </a:solidFill>
                  <a:latin typeface="Arial Black" panose="020B0A04020102020204" pitchFamily="34" charset="0"/>
                </a:rPr>
                <a:t>figyel</a:t>
              </a:r>
              <a:r>
                <a:rPr lang="hu-HU" sz="1600" dirty="0" smtClean="0">
                  <a:solidFill>
                    <a:srgbClr val="009FAD"/>
                  </a:solidFill>
                  <a:latin typeface="Arial Black" panose="020B0A04020102020204" pitchFamily="34" charset="0"/>
                </a:rPr>
                <a:t>.</a:t>
              </a:r>
              <a:endParaRPr lang="en-US" sz="1600" dirty="0">
                <a:solidFill>
                  <a:srgbClr val="009FAD"/>
                </a:solidFill>
                <a:latin typeface="Arial Black" panose="020B0A04020102020204" pitchFamily="34" charset="0"/>
              </a:endParaRP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01584" y="4215199"/>
            <a:ext cx="6006103" cy="1214271"/>
            <a:chOff x="5801584" y="3765233"/>
            <a:chExt cx="6006103" cy="1214271"/>
          </a:xfrm>
        </p:grpSpPr>
        <p:pic>
          <p:nvPicPr>
            <p:cNvPr id="33" name="Answer Icon D" descr="A close up of a logo&#10;&#10;Description automatically generated">
              <a:extLst>
                <a:ext uri="{FF2B5EF4-FFF2-40B4-BE49-F238E27FC236}">
                  <a16:creationId xmlns:a16="http://schemas.microsoft.com/office/drawing/2014/main" id="{FD0C722B-6A18-3A41-9841-091A5B305101}"/>
                </a:ext>
              </a:extLst>
            </p:cNvPr>
            <p:cNvPicPr>
              <a:picLocks noChangeAspect="1"/>
            </p:cNvPicPr>
            <p:nvPr/>
          </p:nvPicPr>
          <p:blipFill rotWithShape="1">
            <a:blip r:embed="rId4"/>
            <a:srcRect l="28056" t="20393" r="12331" b="26737"/>
            <a:stretch/>
          </p:blipFill>
          <p:spPr>
            <a:xfrm flipH="1">
              <a:off x="5801584" y="3765233"/>
              <a:ext cx="895989" cy="794640"/>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5032359" cy="1202057"/>
            </a:xfrm>
            <a:prstGeom prst="rect">
              <a:avLst/>
            </a:prstGeom>
            <a:noFill/>
          </p:spPr>
          <p:txBody>
            <a:bodyPr wrap="square" lIns="0" tIns="0" rIns="0" bIns="0" rtlCol="0">
              <a:noAutofit/>
            </a:bodyPr>
            <a:lstStyle/>
            <a:p>
              <a:pPr>
                <a:lnSpc>
                  <a:spcPts val="2400"/>
                </a:lnSpc>
              </a:pPr>
              <a:r>
                <a:rPr lang="en-US" sz="1600" dirty="0" err="1" smtClean="0">
                  <a:solidFill>
                    <a:srgbClr val="009FAD"/>
                  </a:solidFill>
                  <a:latin typeface="Arial Black" panose="020B0A04020102020204" pitchFamily="34" charset="0"/>
                </a:rPr>
                <a:t>Büszkének</a:t>
              </a:r>
              <a:r>
                <a:rPr lang="en-US" sz="1600" dirty="0" smtClean="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lenni</a:t>
              </a:r>
              <a:r>
                <a:rPr lang="en-US" sz="1600" dirty="0">
                  <a:solidFill>
                    <a:srgbClr val="009FAD"/>
                  </a:solidFill>
                  <a:latin typeface="Arial Black" panose="020B0A04020102020204" pitchFamily="34" charset="0"/>
                </a:rPr>
                <a:t> a </a:t>
              </a:r>
              <a:r>
                <a:rPr lang="en-US" sz="1600" dirty="0" err="1">
                  <a:solidFill>
                    <a:srgbClr val="009FAD"/>
                  </a:solidFill>
                  <a:latin typeface="Arial Black" panose="020B0A04020102020204" pitchFamily="34" charset="0"/>
                </a:rPr>
                <a:t>tornász</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képességeire</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és</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felhagyni</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az</a:t>
              </a:r>
              <a:r>
                <a:rPr lang="en-US" sz="1600" dirty="0">
                  <a:solidFill>
                    <a:srgbClr val="009FAD"/>
                  </a:solidFill>
                  <a:latin typeface="Arial Black" panose="020B0A04020102020204" pitchFamily="34" charset="0"/>
                </a:rPr>
                <a:t> </a:t>
              </a:r>
              <a:r>
                <a:rPr lang="en-US" sz="1600" dirty="0" err="1" smtClean="0">
                  <a:solidFill>
                    <a:srgbClr val="009FAD"/>
                  </a:solidFill>
                  <a:latin typeface="Arial Black" panose="020B0A04020102020204" pitchFamily="34" charset="0"/>
                </a:rPr>
                <a:t>aggodalmaskodással</a:t>
              </a:r>
              <a:r>
                <a:rPr lang="hu-HU" sz="1600" dirty="0" smtClean="0">
                  <a:solidFill>
                    <a:srgbClr val="009FAD"/>
                  </a:solidFill>
                  <a:latin typeface="Arial Black" panose="020B0A04020102020204" pitchFamily="34" charset="0"/>
                </a:rPr>
                <a:t>.</a:t>
              </a:r>
              <a:endParaRPr lang="en-US" sz="1600" dirty="0">
                <a:solidFill>
                  <a:srgbClr val="009FAD"/>
                </a:solidFill>
                <a:latin typeface="Arial Black" panose="020B0A04020102020204" pitchFamily="34" charset="0"/>
              </a:endParaRP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01584" y="2326008"/>
            <a:ext cx="5837137" cy="982815"/>
            <a:chOff x="5801584" y="1660993"/>
            <a:chExt cx="5837137" cy="982815"/>
          </a:xfrm>
        </p:grpSpPr>
        <p:pic>
          <p:nvPicPr>
            <p:cNvPr id="5" name="Answer Icon B" descr="A close up of a logo&#10;&#10;Description automatically generated">
              <a:extLst>
                <a:ext uri="{FF2B5EF4-FFF2-40B4-BE49-F238E27FC236}">
                  <a16:creationId xmlns:a16="http://schemas.microsoft.com/office/drawing/2014/main" id="{E545CD7C-F00D-B247-806C-0FDDF2C4891E}"/>
                </a:ext>
              </a:extLst>
            </p:cNvPr>
            <p:cNvPicPr>
              <a:picLocks noChangeAspect="1"/>
            </p:cNvPicPr>
            <p:nvPr/>
          </p:nvPicPr>
          <p:blipFill rotWithShape="1">
            <a:blip r:embed="rId4"/>
            <a:srcRect l="28056" t="20393" r="12331" b="26737"/>
            <a:stretch/>
          </p:blipFill>
          <p:spPr>
            <a:xfrm flipH="1">
              <a:off x="5801584" y="1684820"/>
              <a:ext cx="895989" cy="794640"/>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660993"/>
              <a:ext cx="4863393" cy="982815"/>
            </a:xfrm>
            <a:prstGeom prst="rect">
              <a:avLst/>
            </a:prstGeom>
            <a:noFill/>
          </p:spPr>
          <p:txBody>
            <a:bodyPr wrap="square" lIns="0" tIns="0" rIns="0" bIns="0" rtlCol="0">
              <a:noAutofit/>
            </a:bodyPr>
            <a:lstStyle/>
            <a:p>
              <a:pPr>
                <a:lnSpc>
                  <a:spcPts val="2400"/>
                </a:lnSpc>
              </a:pPr>
              <a:r>
                <a:rPr lang="en-US" sz="1600" dirty="0" err="1" smtClean="0">
                  <a:solidFill>
                    <a:srgbClr val="009FAD"/>
                  </a:solidFill>
                  <a:latin typeface="Arial Black" panose="020B0A04020102020204" pitchFamily="34" charset="0"/>
                </a:rPr>
                <a:t>Megkérni</a:t>
              </a:r>
              <a:r>
                <a:rPr lang="en-US" sz="1600" dirty="0" smtClean="0">
                  <a:solidFill>
                    <a:srgbClr val="009FAD"/>
                  </a:solidFill>
                  <a:latin typeface="Arial Black" panose="020B0A04020102020204" pitchFamily="34" charset="0"/>
                </a:rPr>
                <a:t> </a:t>
              </a:r>
              <a:r>
                <a:rPr lang="en-US" sz="1600" dirty="0">
                  <a:solidFill>
                    <a:srgbClr val="009FAD"/>
                  </a:solidFill>
                  <a:latin typeface="Arial Black" panose="020B0A04020102020204" pitchFamily="34" charset="0"/>
                </a:rPr>
                <a:t>a </a:t>
              </a:r>
              <a:r>
                <a:rPr lang="en-US" sz="1600" dirty="0" err="1">
                  <a:solidFill>
                    <a:srgbClr val="009FAD"/>
                  </a:solidFill>
                  <a:latin typeface="Arial Black" panose="020B0A04020102020204" pitchFamily="34" charset="0"/>
                </a:rPr>
                <a:t>barátját</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hogy</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vágja</a:t>
              </a:r>
              <a:r>
                <a:rPr lang="en-US" sz="1600" dirty="0">
                  <a:solidFill>
                    <a:srgbClr val="009FAD"/>
                  </a:solidFill>
                  <a:latin typeface="Arial Black" panose="020B0A04020102020204" pitchFamily="34" charset="0"/>
                </a:rPr>
                <a:t> meg a </a:t>
              </a:r>
              <a:r>
                <a:rPr lang="en-US" sz="1600" dirty="0" err="1">
                  <a:solidFill>
                    <a:srgbClr val="009FAD"/>
                  </a:solidFill>
                  <a:latin typeface="Arial Black" panose="020B0A04020102020204" pitchFamily="34" charset="0"/>
                </a:rPr>
                <a:t>képet</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hogy</a:t>
              </a:r>
              <a:r>
                <a:rPr lang="en-US" sz="1600" dirty="0">
                  <a:solidFill>
                    <a:srgbClr val="009FAD"/>
                  </a:solidFill>
                  <a:latin typeface="Arial Black" panose="020B0A04020102020204" pitchFamily="34" charset="0"/>
                </a:rPr>
                <a:t> ne </a:t>
              </a:r>
              <a:r>
                <a:rPr lang="en-US" sz="1600" dirty="0" err="1">
                  <a:solidFill>
                    <a:srgbClr val="009FAD"/>
                  </a:solidFill>
                  <a:latin typeface="Arial Black" panose="020B0A04020102020204" pitchFamily="34" charset="0"/>
                </a:rPr>
                <a:t>látszódjon</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az</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arca</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így</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az</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emberek</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nem</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tudják</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hogy</a:t>
              </a:r>
              <a:r>
                <a:rPr lang="en-US" sz="1600" dirty="0">
                  <a:solidFill>
                    <a:srgbClr val="009FAD"/>
                  </a:solidFill>
                  <a:latin typeface="Arial Black" panose="020B0A04020102020204" pitchFamily="34" charset="0"/>
                </a:rPr>
                <a:t> ő van </a:t>
              </a:r>
              <a:r>
                <a:rPr lang="en-US" sz="1600" dirty="0" err="1">
                  <a:solidFill>
                    <a:srgbClr val="009FAD"/>
                  </a:solidFill>
                  <a:latin typeface="Arial Black" panose="020B0A04020102020204" pitchFamily="34" charset="0"/>
                </a:rPr>
                <a:t>rajta</a:t>
              </a:r>
              <a:r>
                <a:rPr lang="en-US" sz="1600" dirty="0">
                  <a:solidFill>
                    <a:srgbClr val="009FAD"/>
                  </a:solidFill>
                  <a:latin typeface="Arial Black" panose="020B0A04020102020204" pitchFamily="34" charset="0"/>
                </a:rPr>
                <a:t>.</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159654993"/>
              </p:ext>
            </p:extLst>
          </p:nvPr>
        </p:nvGraphicFramePr>
        <p:xfrm>
          <a:off x="5781675" y="6640513"/>
          <a:ext cx="5964238" cy="1814512"/>
        </p:xfrm>
        <a:graphic>
          <a:graphicData uri="http://schemas.openxmlformats.org/presentationml/2006/ole">
            <mc:AlternateContent xmlns:mc="http://schemas.openxmlformats.org/markup-compatibility/2006">
              <mc:Choice xmlns:v="urn:schemas-microsoft-com:vml" Requires="v">
                <p:oleObj spid="_x0000_s24614" name="Dokumentum" r:id="rId5" imgW="6124197" imgH="1867611" progId="Word.Document.12">
                  <p:embed/>
                </p:oleObj>
              </mc:Choice>
              <mc:Fallback>
                <p:oleObj name="Dokumentum" r:id="rId5" imgW="6124197" imgH="1867611"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6"/>
                      <a:stretch>
                        <a:fillRect/>
                      </a:stretch>
                    </p:blipFill>
                    <p:spPr>
                      <a:xfrm>
                        <a:off x="5781675" y="6640513"/>
                        <a:ext cx="5964238" cy="1814512"/>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57177" y="3069111"/>
            <a:ext cx="3671083" cy="3571402"/>
          </a:xfrm>
          <a:prstGeom prst="rect">
            <a:avLst/>
          </a:prstGeom>
          <a:noFill/>
        </p:spPr>
        <p:txBody>
          <a:bodyPr wrap="square" lIns="0" tIns="0" rIns="0" bIns="0" rtlCol="0">
            <a:noAutofit/>
          </a:bodyPr>
          <a:lstStyle/>
          <a:p>
            <a:pPr>
              <a:lnSpc>
                <a:spcPts val="2300"/>
              </a:lnSpc>
            </a:pPr>
            <a:r>
              <a:rPr lang="en-US" b="1" dirty="0" smtClean="0">
                <a:solidFill>
                  <a:schemeClr val="bg1"/>
                </a:solidFill>
                <a:latin typeface="Arial Black" panose="020B0A04020102020204" pitchFamily="34" charset="0"/>
              </a:rPr>
              <a:t>9.</a:t>
            </a:r>
            <a:r>
              <a:rPr lang="hu-HU" dirty="0">
                <a:solidFill>
                  <a:schemeClr val="bg1"/>
                </a:solidFill>
                <a:latin typeface="Arial Black" panose="020B0A04020102020204" pitchFamily="34" charset="0"/>
              </a:rPr>
              <a:t> </a:t>
            </a:r>
            <a:r>
              <a:rPr lang="hu-HU" dirty="0" err="1" smtClean="0">
                <a:solidFill>
                  <a:schemeClr val="bg1"/>
                </a:solidFill>
                <a:latin typeface="Arial Black" panose="020B0A04020102020204" pitchFamily="34" charset="0"/>
              </a:rPr>
              <a:t>Barbi</a:t>
            </a:r>
            <a:r>
              <a:rPr lang="en-US" dirty="0" smtClean="0">
                <a:solidFill>
                  <a:schemeClr val="bg1"/>
                </a:solidFill>
                <a:latin typeface="Arial Black" panose="020B0A04020102020204" pitchFamily="34" charset="0"/>
              </a:rPr>
              <a:t> </a:t>
            </a:r>
            <a:r>
              <a:rPr lang="en-US" dirty="0">
                <a:solidFill>
                  <a:schemeClr val="bg1"/>
                </a:solidFill>
                <a:latin typeface="Arial Black" panose="020B0A04020102020204" pitchFamily="34" charset="0"/>
              </a:rPr>
              <a:t>a </a:t>
            </a:r>
            <a:r>
              <a:rPr lang="en-US" dirty="0" err="1">
                <a:solidFill>
                  <a:schemeClr val="bg1"/>
                </a:solidFill>
                <a:latin typeface="Arial Black" panose="020B0A04020102020204" pitchFamily="34" charset="0"/>
              </a:rPr>
              <a:t>parkban</a:t>
            </a:r>
            <a:r>
              <a:rPr lang="en-US" dirty="0">
                <a:solidFill>
                  <a:schemeClr val="bg1"/>
                </a:solidFill>
                <a:latin typeface="Arial Black" panose="020B0A04020102020204" pitchFamily="34" charset="0"/>
              </a:rPr>
              <a:t> van </a:t>
            </a:r>
            <a:r>
              <a:rPr lang="en-US" dirty="0" err="1">
                <a:solidFill>
                  <a:schemeClr val="bg1"/>
                </a:solidFill>
                <a:latin typeface="Arial Black" panose="020B0A04020102020204" pitchFamily="34" charset="0"/>
              </a:rPr>
              <a:t>néhány</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barátjával</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amikor</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egyikük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képet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készít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arról</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ahogy</a:t>
            </a:r>
            <a:r>
              <a:rPr lang="en-US" dirty="0">
                <a:solidFill>
                  <a:schemeClr val="bg1"/>
                </a:solidFill>
                <a:latin typeface="Arial Black" panose="020B0A04020102020204" pitchFamily="34" charset="0"/>
              </a:rPr>
              <a:t> </a:t>
            </a:r>
            <a:r>
              <a:rPr lang="hu-HU" dirty="0" err="1" smtClean="0">
                <a:solidFill>
                  <a:schemeClr val="bg1"/>
                </a:solidFill>
                <a:latin typeface="Arial Black" panose="020B0A04020102020204" pitchFamily="34" charset="0"/>
              </a:rPr>
              <a:t>Barbi</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kézenáll</a:t>
            </a:r>
            <a:r>
              <a:rPr lang="en-US" dirty="0">
                <a:solidFill>
                  <a:schemeClr val="bg1"/>
                </a:solidFill>
                <a:latin typeface="Arial Black" panose="020B0A04020102020204" pitchFamily="34" charset="0"/>
              </a:rPr>
              <a:t>. Minden </a:t>
            </a:r>
            <a:r>
              <a:rPr lang="en-US" dirty="0" err="1">
                <a:solidFill>
                  <a:schemeClr val="bg1"/>
                </a:solidFill>
                <a:latin typeface="Arial Black" panose="020B0A04020102020204" pitchFamily="34" charset="0"/>
              </a:rPr>
              <a:t>barátja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azt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gondolja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jó</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kép</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lett</a:t>
            </a:r>
            <a:r>
              <a:rPr lang="en-US" dirty="0">
                <a:solidFill>
                  <a:schemeClr val="bg1"/>
                </a:solidFill>
                <a:latin typeface="Arial Black" panose="020B0A04020102020204" pitchFamily="34" charset="0"/>
              </a:rPr>
              <a:t> – a </a:t>
            </a:r>
            <a:r>
              <a:rPr lang="en-US" dirty="0" err="1">
                <a:solidFill>
                  <a:schemeClr val="bg1"/>
                </a:solidFill>
                <a:latin typeface="Arial Black" panose="020B0A04020102020204" pitchFamily="34" charset="0"/>
              </a:rPr>
              <a:t>kézenállás</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tökéletes</a:t>
            </a:r>
            <a:r>
              <a:rPr lang="en-US" dirty="0">
                <a:solidFill>
                  <a:schemeClr val="bg1"/>
                </a:solidFill>
                <a:latin typeface="Arial Black" panose="020B0A04020102020204" pitchFamily="34" charset="0"/>
              </a:rPr>
              <a:t>! De </a:t>
            </a:r>
            <a:r>
              <a:rPr lang="hu-HU" dirty="0" err="1" smtClean="0">
                <a:solidFill>
                  <a:schemeClr val="bg1"/>
                </a:solidFill>
                <a:latin typeface="Arial Black" panose="020B0A04020102020204" pitchFamily="34" charset="0"/>
              </a:rPr>
              <a:t>Barbi</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nagyon</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zavarban</a:t>
            </a:r>
            <a:r>
              <a:rPr lang="en-US" dirty="0">
                <a:solidFill>
                  <a:schemeClr val="bg1"/>
                </a:solidFill>
                <a:latin typeface="Arial Black" panose="020B0A04020102020204" pitchFamily="34" charset="0"/>
              </a:rPr>
              <a:t> van, </a:t>
            </a:r>
            <a:r>
              <a:rPr lang="en-US" dirty="0" err="1">
                <a:solidFill>
                  <a:schemeClr val="bg1"/>
                </a:solidFill>
                <a:latin typeface="Arial Black" panose="020B0A04020102020204" pitchFamily="34" charset="0"/>
              </a:rPr>
              <a:t>mert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kilátszik</a:t>
            </a:r>
            <a:r>
              <a:rPr lang="en-US" dirty="0">
                <a:solidFill>
                  <a:schemeClr val="bg1"/>
                </a:solidFill>
                <a:latin typeface="Arial Black" panose="020B0A04020102020204" pitchFamily="34" charset="0"/>
              </a:rPr>
              <a:t> a </a:t>
            </a:r>
            <a:r>
              <a:rPr lang="en-US" dirty="0" err="1">
                <a:solidFill>
                  <a:schemeClr val="bg1"/>
                </a:solidFill>
                <a:latin typeface="Arial Black" panose="020B0A04020102020204" pitchFamily="34" charset="0"/>
              </a:rPr>
              <a:t>bugyija</a:t>
            </a:r>
            <a:r>
              <a:rPr lang="en-US" dirty="0">
                <a:solidFill>
                  <a:schemeClr val="bg1"/>
                </a:solidFill>
                <a:latin typeface="Arial Black" panose="020B0A04020102020204" pitchFamily="34" charset="0"/>
              </a:rPr>
              <a:t>.</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01584" y="3262053"/>
            <a:ext cx="5837137" cy="827327"/>
            <a:chOff x="5801584" y="2814011"/>
            <a:chExt cx="5837137" cy="827327"/>
          </a:xfrm>
        </p:grpSpPr>
        <p:pic>
          <p:nvPicPr>
            <p:cNvPr id="29" name="Answer Icon C" descr="A close up of a logo&#10;&#10;Description automatically generated">
              <a:extLst>
                <a:ext uri="{FF2B5EF4-FFF2-40B4-BE49-F238E27FC236}">
                  <a16:creationId xmlns:a16="http://schemas.microsoft.com/office/drawing/2014/main" id="{834FC38A-5413-EB4D-BE37-663A236C47F2}"/>
                </a:ext>
              </a:extLst>
            </p:cNvPr>
            <p:cNvPicPr>
              <a:picLocks noChangeAspect="1"/>
            </p:cNvPicPr>
            <p:nvPr/>
          </p:nvPicPr>
          <p:blipFill rotWithShape="1">
            <a:blip r:embed="rId4"/>
            <a:srcRect l="28056" t="20393" r="12331" b="26737"/>
            <a:stretch/>
          </p:blipFill>
          <p:spPr>
            <a:xfrm flipH="1">
              <a:off x="5801584" y="2814011"/>
              <a:ext cx="895989" cy="794640"/>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sz="1600" dirty="0" err="1" smtClean="0">
                  <a:solidFill>
                    <a:srgbClr val="009FAD"/>
                  </a:solidFill>
                  <a:latin typeface="Arial Black" panose="020B0A04020102020204" pitchFamily="34" charset="0"/>
                </a:rPr>
                <a:t>Elmagyarázni</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miért</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nem</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tetszik</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neki</a:t>
              </a:r>
              <a:r>
                <a:rPr lang="en-US" sz="1600" dirty="0">
                  <a:solidFill>
                    <a:srgbClr val="009FAD"/>
                  </a:solidFill>
                  <a:latin typeface="Arial Black" panose="020B0A04020102020204" pitchFamily="34" charset="0"/>
                </a:rPr>
                <a:t> a </a:t>
              </a:r>
              <a:r>
                <a:rPr lang="en-US" sz="1600" dirty="0" err="1">
                  <a:solidFill>
                    <a:srgbClr val="009FAD"/>
                  </a:solidFill>
                  <a:latin typeface="Arial Black" panose="020B0A04020102020204" pitchFamily="34" charset="0"/>
                </a:rPr>
                <a:t>kép</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és</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megkérni</a:t>
              </a:r>
              <a:r>
                <a:rPr lang="en-US" sz="1600" dirty="0">
                  <a:solidFill>
                    <a:srgbClr val="009FAD"/>
                  </a:solidFill>
                  <a:latin typeface="Arial Black" panose="020B0A04020102020204" pitchFamily="34" charset="0"/>
                </a:rPr>
                <a:t> a </a:t>
              </a:r>
              <a:r>
                <a:rPr lang="en-US" sz="1600" dirty="0" err="1">
                  <a:solidFill>
                    <a:srgbClr val="009FAD"/>
                  </a:solidFill>
                  <a:latin typeface="Arial Black" panose="020B0A04020102020204" pitchFamily="34" charset="0"/>
                </a:rPr>
                <a:t>barátját</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hogy</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törölje</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ki</a:t>
              </a:r>
              <a:r>
                <a:rPr lang="en-US" sz="1600" dirty="0" smtClean="0">
                  <a:solidFill>
                    <a:srgbClr val="009FAD"/>
                  </a:solidFill>
                  <a:latin typeface="Arial Black" panose="020B0A04020102020204" pitchFamily="34" charset="0"/>
                </a:rPr>
                <a:t>.</a:t>
              </a:r>
              <a:endParaRPr lang="en-US" sz="1600" dirty="0">
                <a:solidFill>
                  <a:srgbClr val="009FAD"/>
                </a:solidFill>
                <a:latin typeface="Arial Black" panose="020B0A04020102020204" pitchFamily="34" charset="0"/>
              </a:endParaRP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827894"/>
            <a:ext cx="5060587" cy="575075"/>
          </a:xfrm>
          <a:prstGeom prst="rect">
            <a:avLst/>
          </a:prstGeom>
          <a:noFill/>
        </p:spPr>
        <p:txBody>
          <a:bodyPr wrap="square" lIns="0" tIns="0" rIns="0" bIns="0" rtlCol="0">
            <a:noAutofit/>
          </a:bodyPr>
          <a:lstStyle/>
          <a:p>
            <a:pPr>
              <a:lnSpc>
                <a:spcPts val="4200"/>
              </a:lnSpc>
              <a:spcAft>
                <a:spcPts val="1200"/>
              </a:spcAft>
            </a:pPr>
            <a:r>
              <a:rPr lang="en-US" b="1" dirty="0" err="1">
                <a:solidFill>
                  <a:srgbClr val="009FAD"/>
                </a:solidFill>
                <a:latin typeface="Arial Black" panose="020B0A04020102020204" pitchFamily="34" charset="0"/>
              </a:rPr>
              <a:t>Mit</a:t>
            </a:r>
            <a:r>
              <a:rPr lang="en-US" b="1" dirty="0">
                <a:solidFill>
                  <a:srgbClr val="009FAD"/>
                </a:solidFill>
                <a:latin typeface="Arial Black" panose="020B0A04020102020204" pitchFamily="34" charset="0"/>
              </a:rPr>
              <a:t> </a:t>
            </a:r>
            <a:r>
              <a:rPr lang="en-US" b="1" dirty="0" err="1">
                <a:solidFill>
                  <a:srgbClr val="009FAD"/>
                </a:solidFill>
                <a:latin typeface="Arial Black" panose="020B0A04020102020204" pitchFamily="34" charset="0"/>
              </a:rPr>
              <a:t>kellene</a:t>
            </a:r>
            <a:r>
              <a:rPr lang="en-US" b="1" dirty="0">
                <a:solidFill>
                  <a:srgbClr val="009FAD"/>
                </a:solidFill>
                <a:latin typeface="Arial Black" panose="020B0A04020102020204" pitchFamily="34" charset="0"/>
              </a:rPr>
              <a:t> </a:t>
            </a:r>
            <a:r>
              <a:rPr lang="en-US" b="1" dirty="0" err="1">
                <a:solidFill>
                  <a:srgbClr val="009FAD"/>
                </a:solidFill>
                <a:latin typeface="Arial Black" panose="020B0A04020102020204" pitchFamily="34" charset="0"/>
              </a:rPr>
              <a:t>tennie</a:t>
            </a:r>
            <a:r>
              <a:rPr lang="en-US" b="1" dirty="0">
                <a:solidFill>
                  <a:srgbClr val="009FAD"/>
                </a:solidFill>
                <a:latin typeface="Arial Black" panose="020B0A04020102020204" pitchFamily="34" charset="0"/>
              </a:rPr>
              <a:t>? </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379378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0" presetClass="path" presetSubtype="0" accel="50000" decel="50000" fill="hold" grpId="1" nodeType="withEffect">
                                  <p:stCondLst>
                                    <p:cond delay="0"/>
                                  </p:stCondLst>
                                  <p:childTnLst>
                                    <p:animMotion origin="layout" path="M -6.25E-7 -2.96296E-6 L -1.66667E-6 0.27963 " pathEditMode="relative" rAng="0" ptsTypes="AA">
                                      <p:cBhvr>
                                        <p:cTn id="47" dur="1000" fill="hold"/>
                                        <p:tgtEl>
                                          <p:spTgt spid="27"/>
                                        </p:tgtEl>
                                        <p:attrNameLst>
                                          <p:attrName>ppt_x</p:attrName>
                                          <p:attrName>ppt_y</p:attrName>
                                        </p:attrNameLst>
                                      </p:cBhvr>
                                      <p:rCtr x="26" y="14907"/>
                                    </p:animMotion>
                                  </p:childTnLst>
                                </p:cTn>
                              </p:par>
                              <p:par>
                                <p:cTn id="48" presetID="0" presetClass="path" presetSubtype="0" accel="50000" decel="50000" fill="hold" nodeType="withEffect">
                                  <p:stCondLst>
                                    <p:cond delay="0"/>
                                  </p:stCondLst>
                                  <p:childTnLst>
                                    <p:animMotion origin="layout" path="M 4.16667E-7 -0.26273 L 4.16667E-7 -0.36713 " pathEditMode="relative" rAng="0" ptsTypes="AA">
                                      <p:cBhvr>
                                        <p:cTn id="49" dur="1000" fill="hold"/>
                                        <p:tgtEl>
                                          <p:spTgt spid="24"/>
                                        </p:tgtEl>
                                        <p:attrNameLst>
                                          <p:attrName>ppt_x</p:attrName>
                                          <p:attrName>ppt_y</p:attrName>
                                        </p:attrNameLst>
                                      </p:cBhvr>
                                      <p:rCtr x="0"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A picture containing drawing&#10;&#10;Description automatically generated">
            <a:extLst>
              <a:ext uri="{FF2B5EF4-FFF2-40B4-BE49-F238E27FC236}">
                <a16:creationId xmlns:a16="http://schemas.microsoft.com/office/drawing/2014/main" id="{F3A90325-A30A-D84D-BEB6-DFEF93DEF29D}"/>
              </a:ext>
            </a:extLst>
          </p:cNvPr>
          <p:cNvPicPr>
            <a:picLocks noChangeAspect="1"/>
          </p:cNvPicPr>
          <p:nvPr/>
        </p:nvPicPr>
        <p:blipFill rotWithShape="1">
          <a:blip r:embed="rId3"/>
          <a:srcRect l="40945"/>
          <a:stretch/>
        </p:blipFill>
        <p:spPr>
          <a:xfrm>
            <a:off x="-225631" y="-243016"/>
            <a:ext cx="5642304"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01584" y="1724014"/>
            <a:ext cx="5837137" cy="794640"/>
            <a:chOff x="5801584" y="751425"/>
            <a:chExt cx="5837137" cy="794640"/>
          </a:xfrm>
        </p:grpSpPr>
        <p:pic>
          <p:nvPicPr>
            <p:cNvPr id="31" name="Answer Icon A" descr="A close up of a logo&#10;&#10;Description automatically generated">
              <a:extLst>
                <a:ext uri="{FF2B5EF4-FFF2-40B4-BE49-F238E27FC236}">
                  <a16:creationId xmlns:a16="http://schemas.microsoft.com/office/drawing/2014/main" id="{FD9A878C-C52B-C743-B7F3-AD73F179518C}"/>
                </a:ext>
              </a:extLst>
            </p:cNvPr>
            <p:cNvPicPr>
              <a:picLocks noChangeAspect="1"/>
            </p:cNvPicPr>
            <p:nvPr/>
          </p:nvPicPr>
          <p:blipFill rotWithShape="1">
            <a:blip r:embed="rId4"/>
            <a:srcRect l="28056" t="20393" r="12331" b="26737"/>
            <a:stretch/>
          </p:blipFill>
          <p:spPr>
            <a:xfrm flipH="1">
              <a:off x="5801584" y="751425"/>
              <a:ext cx="895989" cy="794640"/>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en-US" sz="1700" dirty="0" err="1" smtClean="0">
                  <a:solidFill>
                    <a:srgbClr val="009FAD"/>
                  </a:solidFill>
                  <a:latin typeface="Arial Black" panose="020B0A04020102020204" pitchFamily="34" charset="0"/>
                </a:rPr>
                <a:t>Elmondani</a:t>
              </a:r>
              <a:r>
                <a:rPr lang="en-US" sz="1700" dirty="0" smtClean="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felnőttnek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t>
              </a:r>
              <a:r>
                <a:rPr lang="en-US" sz="1700" dirty="0">
                  <a:solidFill>
                    <a:srgbClr val="009FAD"/>
                  </a:solidFill>
                  <a:latin typeface="Arial Black" panose="020B0A04020102020204" pitchFamily="34" charset="0"/>
                </a:rPr>
                <a:t> mi </a:t>
              </a:r>
              <a:r>
                <a:rPr lang="en-US" sz="1700" dirty="0" err="1">
                  <a:solidFill>
                    <a:srgbClr val="009FAD"/>
                  </a:solidFill>
                  <a:latin typeface="Arial Black" panose="020B0A04020102020204" pitchFamily="34" charset="0"/>
                </a:rPr>
                <a:t>történik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segíthessenek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töröltetni</a:t>
              </a:r>
              <a:r>
                <a:rPr lang="en-US" sz="1700" dirty="0">
                  <a:solidFill>
                    <a:srgbClr val="009FAD"/>
                  </a:solidFill>
                  <a:latin typeface="Arial Black" panose="020B0A04020102020204" pitchFamily="34" charset="0"/>
                </a:rPr>
                <a:t> a </a:t>
              </a:r>
              <a:r>
                <a:rPr lang="en-US" sz="1700" dirty="0" err="1">
                  <a:solidFill>
                    <a:srgbClr val="009FAD"/>
                  </a:solidFill>
                  <a:latin typeface="Arial Black" panose="020B0A04020102020204" pitchFamily="34" charset="0"/>
                </a:rPr>
                <a:t>fiókot</a:t>
              </a:r>
              <a:r>
                <a:rPr lang="en-US" sz="1700" dirty="0">
                  <a:solidFill>
                    <a:srgbClr val="009FAD"/>
                  </a:solidFill>
                  <a:latin typeface="Arial Black" panose="020B0A04020102020204" pitchFamily="34" charset="0"/>
                </a:rPr>
                <a:t>. </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01584" y="4519435"/>
            <a:ext cx="5990017" cy="1328657"/>
            <a:chOff x="5801584" y="3765233"/>
            <a:chExt cx="5990017" cy="1328657"/>
          </a:xfrm>
        </p:grpSpPr>
        <p:pic>
          <p:nvPicPr>
            <p:cNvPr id="33" name="Answer Icon D" descr="A close up of a logo&#10;&#10;Description automatically generated">
              <a:extLst>
                <a:ext uri="{FF2B5EF4-FFF2-40B4-BE49-F238E27FC236}">
                  <a16:creationId xmlns:a16="http://schemas.microsoft.com/office/drawing/2014/main" id="{FD0C722B-6A18-3A41-9841-091A5B305101}"/>
                </a:ext>
              </a:extLst>
            </p:cNvPr>
            <p:cNvPicPr>
              <a:picLocks noChangeAspect="1"/>
            </p:cNvPicPr>
            <p:nvPr/>
          </p:nvPicPr>
          <p:blipFill rotWithShape="1">
            <a:blip r:embed="rId4"/>
            <a:srcRect l="28056" t="20393" r="12331" b="26737"/>
            <a:stretch/>
          </p:blipFill>
          <p:spPr>
            <a:xfrm flipH="1">
              <a:off x="5801584" y="3765233"/>
              <a:ext cx="895989" cy="794640"/>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82565"/>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59242" y="3891833"/>
              <a:ext cx="5032359" cy="1202057"/>
            </a:xfrm>
            <a:prstGeom prst="rect">
              <a:avLst/>
            </a:prstGeom>
            <a:noFill/>
          </p:spPr>
          <p:txBody>
            <a:bodyPr wrap="square" lIns="0" tIns="0" rIns="0" bIns="0" rtlCol="0">
              <a:noAutofit/>
            </a:bodyPr>
            <a:lstStyle/>
            <a:p>
              <a:pPr>
                <a:lnSpc>
                  <a:spcPts val="2400"/>
                </a:lnSpc>
              </a:pPr>
              <a:r>
                <a:rPr lang="en-US" sz="1700" dirty="0" err="1" smtClean="0">
                  <a:solidFill>
                    <a:srgbClr val="009FAD"/>
                  </a:solidFill>
                  <a:latin typeface="Arial Black" panose="020B0A04020102020204" pitchFamily="34" charset="0"/>
                </a:rPr>
                <a:t>Elterje</a:t>
              </a:r>
              <a:r>
                <a:rPr lang="hu-HU" sz="1700" dirty="0" err="1" smtClean="0">
                  <a:solidFill>
                    <a:srgbClr val="009FAD"/>
                  </a:solidFill>
                  <a:latin typeface="Arial Black" panose="020B0A04020102020204" pitchFamily="34" charset="0"/>
                </a:rPr>
                <a:t>sz</a:t>
              </a:r>
              <a:r>
                <a:rPr lang="en-US" sz="1700" dirty="0" err="1" smtClean="0">
                  <a:solidFill>
                    <a:srgbClr val="009FAD"/>
                  </a:solidFill>
                  <a:latin typeface="Arial Black" panose="020B0A04020102020204" pitchFamily="34" charset="0"/>
                </a:rPr>
                <a:t>teni</a:t>
              </a:r>
              <a:r>
                <a:rPr lang="en-US" sz="1700" dirty="0" smtClean="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az</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iskolában</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ez</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nem</a:t>
              </a:r>
              <a:r>
                <a:rPr lang="en-US" sz="1700" dirty="0">
                  <a:solidFill>
                    <a:srgbClr val="009FAD"/>
                  </a:solidFill>
                  <a:latin typeface="Arial Black" panose="020B0A04020102020204" pitchFamily="34" charset="0"/>
                </a:rPr>
                <a:t> ő, </a:t>
              </a:r>
              <a:r>
                <a:rPr lang="en-US" sz="1700" dirty="0" err="1">
                  <a:solidFill>
                    <a:srgbClr val="009FAD"/>
                  </a:solidFill>
                  <a:latin typeface="Arial Black" panose="020B0A04020102020204" pitchFamily="34" charset="0"/>
                </a:rPr>
                <a:t>és</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töröltetni</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mindenkivel</a:t>
              </a:r>
              <a:r>
                <a:rPr lang="en-US" sz="1700" dirty="0">
                  <a:solidFill>
                    <a:srgbClr val="009FAD"/>
                  </a:solidFill>
                  <a:latin typeface="Arial Black" panose="020B0A04020102020204" pitchFamily="34" charset="0"/>
                </a:rPr>
                <a:t> a </a:t>
              </a:r>
              <a:r>
                <a:rPr lang="en-US" sz="1700" dirty="0" err="1">
                  <a:solidFill>
                    <a:srgbClr val="009FAD"/>
                  </a:solidFill>
                  <a:latin typeface="Arial Black" panose="020B0A04020102020204" pitchFamily="34" charset="0"/>
                </a:rPr>
                <a:t>felhasználót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az</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ismerősök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közül</a:t>
              </a:r>
              <a:r>
                <a:rPr lang="en-US" sz="1700" dirty="0">
                  <a:solidFill>
                    <a:srgbClr val="009FAD"/>
                  </a:solidFill>
                  <a:latin typeface="Arial Black" panose="020B0A04020102020204" pitchFamily="34" charset="0"/>
                </a:rPr>
                <a:t>.</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01584" y="2633582"/>
            <a:ext cx="5837137" cy="982815"/>
            <a:chOff x="5801584" y="1660993"/>
            <a:chExt cx="5837137" cy="982815"/>
          </a:xfrm>
        </p:grpSpPr>
        <p:pic>
          <p:nvPicPr>
            <p:cNvPr id="5" name="Answer Icon B" descr="A close up of a logo&#10;&#10;Description automatically generated">
              <a:extLst>
                <a:ext uri="{FF2B5EF4-FFF2-40B4-BE49-F238E27FC236}">
                  <a16:creationId xmlns:a16="http://schemas.microsoft.com/office/drawing/2014/main" id="{E545CD7C-F00D-B247-806C-0FDDF2C4891E}"/>
                </a:ext>
              </a:extLst>
            </p:cNvPr>
            <p:cNvPicPr>
              <a:picLocks noChangeAspect="1"/>
            </p:cNvPicPr>
            <p:nvPr/>
          </p:nvPicPr>
          <p:blipFill rotWithShape="1">
            <a:blip r:embed="rId4"/>
            <a:srcRect l="28056" t="20393" r="12331" b="26737"/>
            <a:stretch/>
          </p:blipFill>
          <p:spPr>
            <a:xfrm flipH="1">
              <a:off x="5801584" y="1684820"/>
              <a:ext cx="895989" cy="794640"/>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660993"/>
              <a:ext cx="4863393" cy="982815"/>
            </a:xfrm>
            <a:prstGeom prst="rect">
              <a:avLst/>
            </a:prstGeom>
            <a:noFill/>
          </p:spPr>
          <p:txBody>
            <a:bodyPr wrap="square" lIns="0" tIns="0" rIns="0" bIns="0" rtlCol="0">
              <a:noAutofit/>
            </a:bodyPr>
            <a:lstStyle/>
            <a:p>
              <a:pPr>
                <a:lnSpc>
                  <a:spcPts val="2400"/>
                </a:lnSpc>
              </a:pPr>
              <a:r>
                <a:rPr lang="en-US" sz="1700" dirty="0" err="1" smtClean="0">
                  <a:solidFill>
                    <a:srgbClr val="009FAD"/>
                  </a:solidFill>
                  <a:latin typeface="Arial Black" panose="020B0A04020102020204" pitchFamily="34" charset="0"/>
                </a:rPr>
                <a:t>Használni</a:t>
              </a:r>
              <a:r>
                <a:rPr lang="en-US" sz="1700" dirty="0" smtClean="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barátjának</a:t>
              </a:r>
              <a:r>
                <a:rPr lang="en-US" sz="1700" dirty="0">
                  <a:solidFill>
                    <a:srgbClr val="009FAD"/>
                  </a:solidFill>
                  <a:latin typeface="Arial Black" panose="020B0A04020102020204" pitchFamily="34" charset="0"/>
                </a:rPr>
                <a:t> a </a:t>
              </a:r>
              <a:r>
                <a:rPr lang="en-US" sz="1700" dirty="0" err="1">
                  <a:solidFill>
                    <a:srgbClr val="009FAD"/>
                  </a:solidFill>
                  <a:latin typeface="Arial Black" panose="020B0A04020102020204" pitchFamily="34" charset="0"/>
                </a:rPr>
                <a:t>fiókját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kiderítse</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ki</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csinálta</a:t>
              </a:r>
              <a:r>
                <a:rPr lang="en-US" sz="1700" dirty="0">
                  <a:solidFill>
                    <a:srgbClr val="009FAD"/>
                  </a:solidFill>
                  <a:latin typeface="Arial Black" panose="020B0A04020102020204" pitchFamily="34" charset="0"/>
                </a:rPr>
                <a:t> a </a:t>
              </a:r>
              <a:r>
                <a:rPr lang="en-US" sz="1700" dirty="0" err="1">
                  <a:solidFill>
                    <a:srgbClr val="009FAD"/>
                  </a:solidFill>
                  <a:latin typeface="Arial Black" panose="020B0A04020102020204" pitchFamily="34" charset="0"/>
                </a:rPr>
                <a:t>hamis</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felhasználót</a:t>
              </a:r>
              <a:r>
                <a:rPr lang="en-US" sz="1700" dirty="0">
                  <a:solidFill>
                    <a:srgbClr val="009FAD"/>
                  </a:solidFill>
                  <a:latin typeface="Arial Black" panose="020B0A04020102020204" pitchFamily="34" charset="0"/>
                </a:rPr>
                <a:t>. </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1524622441"/>
              </p:ext>
            </p:extLst>
          </p:nvPr>
        </p:nvGraphicFramePr>
        <p:xfrm>
          <a:off x="5781675" y="6357938"/>
          <a:ext cx="5964238" cy="1295400"/>
        </p:xfrm>
        <a:graphic>
          <a:graphicData uri="http://schemas.openxmlformats.org/presentationml/2006/ole">
            <mc:AlternateContent xmlns:mc="http://schemas.openxmlformats.org/markup-compatibility/2006">
              <mc:Choice xmlns:v="urn:schemas-microsoft-com:vml" Requires="v">
                <p:oleObj spid="_x0000_s25638" name="Dokumentum" r:id="rId5" imgW="6124197" imgH="1333905" progId="Word.Document.12">
                  <p:embed/>
                </p:oleObj>
              </mc:Choice>
              <mc:Fallback>
                <p:oleObj name="Dokumentum" r:id="rId5" imgW="6124197" imgH="1333905"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6"/>
                      <a:stretch>
                        <a:fillRect/>
                      </a:stretch>
                    </p:blipFill>
                    <p:spPr>
                      <a:xfrm>
                        <a:off x="5781675" y="6357938"/>
                        <a:ext cx="5964238" cy="12954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431264" y="2835651"/>
            <a:ext cx="3671083" cy="3571402"/>
          </a:xfrm>
          <a:prstGeom prst="rect">
            <a:avLst/>
          </a:prstGeom>
          <a:noFill/>
        </p:spPr>
        <p:txBody>
          <a:bodyPr wrap="square" lIns="0" tIns="0" rIns="0" bIns="0" rtlCol="0">
            <a:noAutofit/>
          </a:bodyPr>
          <a:lstStyle/>
          <a:p>
            <a:pPr>
              <a:lnSpc>
                <a:spcPts val="2300"/>
              </a:lnSpc>
            </a:pPr>
            <a:r>
              <a:rPr lang="en-US" sz="1700" b="1" dirty="0" smtClean="0">
                <a:solidFill>
                  <a:schemeClr val="bg1"/>
                </a:solidFill>
                <a:latin typeface="Arial Black" panose="020B0A04020102020204" pitchFamily="34" charset="0"/>
              </a:rPr>
              <a:t>10.</a:t>
            </a:r>
            <a:r>
              <a:rPr lang="hu-HU" sz="1700" b="1" dirty="0" smtClean="0">
                <a:solidFill>
                  <a:schemeClr val="bg1"/>
                </a:solidFill>
                <a:latin typeface="Arial Black" panose="020B0A04020102020204" pitchFamily="34" charset="0"/>
              </a:rPr>
              <a:t> </a:t>
            </a:r>
            <a:r>
              <a:rPr lang="hu-HU" sz="1700" dirty="0" err="1" smtClean="0">
                <a:solidFill>
                  <a:schemeClr val="bg1"/>
                </a:solidFill>
                <a:latin typeface="Arial Black" panose="020B0A04020102020204" pitchFamily="34" charset="0"/>
              </a:rPr>
              <a:t>Sárina</a:t>
            </a:r>
            <a:r>
              <a:rPr lang="en-US" sz="1700" dirty="0" smtClean="0">
                <a:solidFill>
                  <a:schemeClr val="bg1"/>
                </a:solidFill>
                <a:latin typeface="Arial Black" panose="020B0A04020102020204" pitchFamily="34" charset="0"/>
              </a:rPr>
              <a:t>k </a:t>
            </a:r>
            <a:r>
              <a:rPr lang="en-US" sz="1700" dirty="0" err="1">
                <a:solidFill>
                  <a:schemeClr val="bg1"/>
                </a:solidFill>
                <a:latin typeface="Arial Black" panose="020B0A04020102020204" pitchFamily="34" charset="0"/>
              </a:rPr>
              <a:t>nincs</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mobilja</a:t>
            </a:r>
            <a:r>
              <a:rPr lang="en-US" sz="1700" dirty="0">
                <a:solidFill>
                  <a:schemeClr val="bg1"/>
                </a:solidFill>
                <a:latin typeface="Arial Black" panose="020B0A04020102020204" pitchFamily="34" charset="0"/>
              </a:rPr>
              <a:t>, de </a:t>
            </a:r>
            <a:r>
              <a:rPr lang="en-US" sz="1700" dirty="0" err="1">
                <a:solidFill>
                  <a:schemeClr val="bg1"/>
                </a:solidFill>
                <a:latin typeface="Arial Black" panose="020B0A04020102020204" pitchFamily="34" charset="0"/>
              </a:rPr>
              <a:t>néhány</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barátjától</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az</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iskolában</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megtudta</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hogy</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valaki</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létrehozott</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egy</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felhasználói</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fiókot</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az</a:t>
            </a:r>
            <a:r>
              <a:rPr lang="en-US" sz="1700" dirty="0">
                <a:solidFill>
                  <a:schemeClr val="bg1"/>
                </a:solidFill>
                <a:latin typeface="Arial Black" panose="020B0A04020102020204" pitchFamily="34" charset="0"/>
              </a:rPr>
              <a:t> ő </a:t>
            </a:r>
            <a:r>
              <a:rPr lang="en-US" sz="1700" dirty="0" err="1">
                <a:solidFill>
                  <a:schemeClr val="bg1"/>
                </a:solidFill>
                <a:latin typeface="Arial Black" panose="020B0A04020102020204" pitchFamily="34" charset="0"/>
              </a:rPr>
              <a:t>nevében</a:t>
            </a:r>
            <a:r>
              <a:rPr lang="en-US" sz="1700" dirty="0">
                <a:solidFill>
                  <a:schemeClr val="bg1"/>
                </a:solidFill>
                <a:latin typeface="Arial Black" panose="020B0A04020102020204" pitchFamily="34" charset="0"/>
              </a:rPr>
              <a:t>. A </a:t>
            </a:r>
            <a:r>
              <a:rPr lang="en-US" sz="1700" dirty="0" err="1" smtClean="0">
                <a:solidFill>
                  <a:schemeClr val="bg1"/>
                </a:solidFill>
                <a:latin typeface="Arial Black" panose="020B0A04020102020204" pitchFamily="34" charset="0"/>
              </a:rPr>
              <a:t>felh</a:t>
            </a:r>
            <a:r>
              <a:rPr lang="hu-HU" sz="1700" dirty="0" smtClean="0">
                <a:solidFill>
                  <a:schemeClr val="bg1"/>
                </a:solidFill>
                <a:latin typeface="Arial Black" panose="020B0A04020102020204" pitchFamily="34" charset="0"/>
              </a:rPr>
              <a:t>a</a:t>
            </a:r>
            <a:r>
              <a:rPr lang="en-US" sz="1700" dirty="0" err="1" smtClean="0">
                <a:solidFill>
                  <a:schemeClr val="bg1"/>
                </a:solidFill>
                <a:latin typeface="Arial Black" panose="020B0A04020102020204" pitchFamily="34" charset="0"/>
              </a:rPr>
              <a:t>szanáló</a:t>
            </a:r>
            <a:r>
              <a:rPr lang="en-US" sz="1700" dirty="0" smtClean="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olyan</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linkeket</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oszt</a:t>
            </a:r>
            <a:r>
              <a:rPr lang="en-US" sz="1700" dirty="0">
                <a:solidFill>
                  <a:schemeClr val="bg1"/>
                </a:solidFill>
                <a:latin typeface="Arial Black" panose="020B0A04020102020204" pitchFamily="34" charset="0"/>
              </a:rPr>
              <a:t> meg, </a:t>
            </a:r>
            <a:r>
              <a:rPr lang="en-US" sz="1700" dirty="0" err="1">
                <a:solidFill>
                  <a:schemeClr val="bg1"/>
                </a:solidFill>
                <a:latin typeface="Arial Black" panose="020B0A04020102020204" pitchFamily="34" charset="0"/>
              </a:rPr>
              <a:t>amik</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idősebb</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meztelen</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emberek</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képeihez</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és</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videóihoz</a:t>
            </a:r>
            <a:r>
              <a:rPr lang="en-US" sz="1700" dirty="0">
                <a:solidFill>
                  <a:schemeClr val="bg1"/>
                </a:solidFill>
                <a:latin typeface="Arial Black" panose="020B0A04020102020204" pitchFamily="34" charset="0"/>
              </a:rPr>
              <a:t> </a:t>
            </a:r>
            <a:r>
              <a:rPr lang="en-US" sz="1700" dirty="0" err="1">
                <a:solidFill>
                  <a:schemeClr val="bg1"/>
                </a:solidFill>
                <a:latin typeface="Arial Black" panose="020B0A04020102020204" pitchFamily="34" charset="0"/>
              </a:rPr>
              <a:t>vezetnek</a:t>
            </a:r>
            <a:r>
              <a:rPr lang="en-US" sz="1700" dirty="0">
                <a:solidFill>
                  <a:schemeClr val="bg1"/>
                </a:solidFill>
                <a:latin typeface="Arial Black" panose="020B0A04020102020204" pitchFamily="34" charset="0"/>
              </a:rPr>
              <a:t>. </a:t>
            </a:r>
            <a:r>
              <a:rPr lang="en-US" sz="1700" dirty="0" smtClean="0">
                <a:solidFill>
                  <a:schemeClr val="bg1"/>
                </a:solidFill>
                <a:latin typeface="Arial Black" panose="020B0A04020102020204" pitchFamily="34" charset="0"/>
              </a:rPr>
              <a:t>A</a:t>
            </a:r>
            <a:r>
              <a:rPr lang="hu-HU" sz="1700" dirty="0" smtClean="0">
                <a:solidFill>
                  <a:schemeClr val="bg1"/>
                </a:solidFill>
                <a:latin typeface="Arial Black" panose="020B0A04020102020204" pitchFamily="34" charset="0"/>
              </a:rPr>
              <a:t> suliban</a:t>
            </a:r>
            <a:r>
              <a:rPr lang="en-US" sz="1700" dirty="0" smtClean="0">
                <a:solidFill>
                  <a:schemeClr val="bg1"/>
                </a:solidFill>
                <a:latin typeface="Arial Black" panose="020B0A04020102020204" pitchFamily="34" charset="0"/>
              </a:rPr>
              <a:t> </a:t>
            </a:r>
            <a:r>
              <a:rPr lang="hu-HU" sz="1700" dirty="0" smtClean="0">
                <a:solidFill>
                  <a:schemeClr val="bg1"/>
                </a:solidFill>
                <a:latin typeface="Arial Black" panose="020B0A04020102020204" pitchFamily="34" charset="0"/>
              </a:rPr>
              <a:t>sokan</a:t>
            </a:r>
            <a:r>
              <a:rPr lang="en-US" sz="1700" dirty="0" smtClean="0">
                <a:solidFill>
                  <a:schemeClr val="bg1"/>
                </a:solidFill>
                <a:latin typeface="Arial Black" panose="020B0A04020102020204" pitchFamily="34" charset="0"/>
              </a:rPr>
              <a:t> S</a:t>
            </a:r>
            <a:r>
              <a:rPr lang="hu-HU" sz="1700" dirty="0" err="1" smtClean="0">
                <a:solidFill>
                  <a:schemeClr val="bg1"/>
                </a:solidFill>
                <a:latin typeface="Arial Black" panose="020B0A04020102020204" pitchFamily="34" charset="0"/>
              </a:rPr>
              <a:t>ári</a:t>
            </a:r>
            <a:r>
              <a:rPr lang="en-US" sz="1700" dirty="0" smtClean="0">
                <a:solidFill>
                  <a:schemeClr val="bg1"/>
                </a:solidFill>
                <a:latin typeface="Arial Black" panose="020B0A04020102020204" pitchFamily="34" charset="0"/>
              </a:rPr>
              <a:t>t </a:t>
            </a:r>
            <a:r>
              <a:rPr lang="en-US" sz="1700" dirty="0" err="1" smtClean="0">
                <a:solidFill>
                  <a:schemeClr val="bg1"/>
                </a:solidFill>
                <a:latin typeface="Arial Black" panose="020B0A04020102020204" pitchFamily="34" charset="0"/>
              </a:rPr>
              <a:t>hibáztatják</a:t>
            </a:r>
            <a:r>
              <a:rPr lang="hu-HU" sz="1700" dirty="0" smtClean="0">
                <a:solidFill>
                  <a:schemeClr val="bg1"/>
                </a:solidFill>
                <a:latin typeface="Arial Black" panose="020B0A04020102020204" pitchFamily="34" charset="0"/>
              </a:rPr>
              <a:t>.</a:t>
            </a:r>
            <a:endParaRPr lang="en-US" sz="1700" dirty="0">
              <a:solidFill>
                <a:schemeClr val="bg1"/>
              </a:solidFill>
              <a:latin typeface="Arial Black" panose="020B0A04020102020204" pitchFamily="34" charset="0"/>
            </a:endParaRP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01584" y="3569627"/>
            <a:ext cx="6006103" cy="827327"/>
            <a:chOff x="5801584" y="2814011"/>
            <a:chExt cx="6006103" cy="827327"/>
          </a:xfrm>
        </p:grpSpPr>
        <p:pic>
          <p:nvPicPr>
            <p:cNvPr id="29" name="Answer Icon C" descr="A close up of a logo&#10;&#10;Description automatically generated">
              <a:extLst>
                <a:ext uri="{FF2B5EF4-FFF2-40B4-BE49-F238E27FC236}">
                  <a16:creationId xmlns:a16="http://schemas.microsoft.com/office/drawing/2014/main" id="{834FC38A-5413-EB4D-BE37-663A236C47F2}"/>
                </a:ext>
              </a:extLst>
            </p:cNvPr>
            <p:cNvPicPr>
              <a:picLocks noChangeAspect="1"/>
            </p:cNvPicPr>
            <p:nvPr/>
          </p:nvPicPr>
          <p:blipFill rotWithShape="1">
            <a:blip r:embed="rId4"/>
            <a:srcRect l="28056" t="20393" r="12331" b="26737"/>
            <a:stretch/>
          </p:blipFill>
          <p:spPr>
            <a:xfrm flipH="1">
              <a:off x="5801584" y="2814011"/>
              <a:ext cx="895989" cy="794640"/>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5032359" cy="754216"/>
            </a:xfrm>
            <a:prstGeom prst="rect">
              <a:avLst/>
            </a:prstGeom>
            <a:noFill/>
          </p:spPr>
          <p:txBody>
            <a:bodyPr wrap="square" lIns="0" tIns="0" rIns="0" bIns="0" rtlCol="0">
              <a:noAutofit/>
            </a:bodyPr>
            <a:lstStyle/>
            <a:p>
              <a:pPr>
                <a:lnSpc>
                  <a:spcPts val="2400"/>
                </a:lnSpc>
              </a:pPr>
              <a:r>
                <a:rPr lang="en-US" sz="1700" dirty="0" err="1" smtClean="0">
                  <a:solidFill>
                    <a:srgbClr val="009FAD"/>
                  </a:solidFill>
                  <a:latin typeface="Arial Black" panose="020B0A04020102020204" pitchFamily="34" charset="0"/>
                </a:rPr>
                <a:t>Jelentetni</a:t>
              </a:r>
              <a:r>
                <a:rPr lang="en-US" sz="1700" dirty="0" smtClean="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baráttal</a:t>
              </a:r>
              <a:r>
                <a:rPr lang="en-US" sz="1700" dirty="0">
                  <a:solidFill>
                    <a:srgbClr val="009FAD"/>
                  </a:solidFill>
                  <a:latin typeface="Arial Black" panose="020B0A04020102020204" pitchFamily="34" charset="0"/>
                </a:rPr>
                <a:t> a </a:t>
              </a:r>
              <a:r>
                <a:rPr lang="en-US" sz="1700" dirty="0" err="1">
                  <a:solidFill>
                    <a:srgbClr val="009FAD"/>
                  </a:solidFill>
                  <a:latin typeface="Arial Black" panose="020B0A04020102020204" pitchFamily="34" charset="0"/>
                </a:rPr>
                <a:t>hamis</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fiókot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aztán</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létrehozni</a:t>
              </a:r>
              <a:r>
                <a:rPr lang="en-US" sz="1700" dirty="0">
                  <a:solidFill>
                    <a:srgbClr val="009FAD"/>
                  </a:solidFill>
                  <a:latin typeface="Arial Black" panose="020B0A04020102020204" pitchFamily="34" charset="0"/>
                </a:rPr>
                <a:t> a </a:t>
              </a:r>
              <a:r>
                <a:rPr lang="en-US" sz="1700" dirty="0" err="1">
                  <a:solidFill>
                    <a:srgbClr val="009FAD"/>
                  </a:solidFill>
                  <a:latin typeface="Arial Black" panose="020B0A04020102020204" pitchFamily="34" charset="0"/>
                </a:rPr>
                <a:t>sajátját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ez</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többet</a:t>
              </a:r>
              <a:r>
                <a:rPr lang="en-US" sz="1700" dirty="0">
                  <a:solidFill>
                    <a:srgbClr val="009FAD"/>
                  </a:solidFill>
                  <a:latin typeface="Arial Black" panose="020B0A04020102020204" pitchFamily="34" charset="0"/>
                </a:rPr>
                <a:t> ne </a:t>
              </a:r>
              <a:r>
                <a:rPr lang="en-US" sz="1700" dirty="0" err="1">
                  <a:solidFill>
                    <a:srgbClr val="009FAD"/>
                  </a:solidFill>
                  <a:latin typeface="Arial Black" panose="020B0A04020102020204" pitchFamily="34" charset="0"/>
                </a:rPr>
                <a:t>történhessen</a:t>
              </a:r>
              <a:r>
                <a:rPr lang="en-US" sz="1700" dirty="0">
                  <a:solidFill>
                    <a:srgbClr val="009FAD"/>
                  </a:solidFill>
                  <a:latin typeface="Arial Black" panose="020B0A04020102020204" pitchFamily="34" charset="0"/>
                </a:rPr>
                <a:t> meg.</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135468"/>
            <a:ext cx="5060587" cy="575075"/>
          </a:xfrm>
          <a:prstGeom prst="rect">
            <a:avLst/>
          </a:prstGeom>
          <a:noFill/>
        </p:spPr>
        <p:txBody>
          <a:bodyPr wrap="square" lIns="0" tIns="0" rIns="0" bIns="0" rtlCol="0">
            <a:noAutofit/>
          </a:bodyPr>
          <a:lstStyle/>
          <a:p>
            <a:pPr>
              <a:lnSpc>
                <a:spcPts val="4200"/>
              </a:lnSpc>
              <a:spcAft>
                <a:spcPts val="1200"/>
              </a:spcAft>
            </a:pPr>
            <a:r>
              <a:rPr lang="en-US" b="1" dirty="0" err="1">
                <a:solidFill>
                  <a:srgbClr val="009FAD"/>
                </a:solidFill>
                <a:latin typeface="Arial Black" panose="020B0A04020102020204" pitchFamily="34" charset="0"/>
              </a:rPr>
              <a:t>Mit</a:t>
            </a:r>
            <a:r>
              <a:rPr lang="en-US" b="1" dirty="0">
                <a:solidFill>
                  <a:srgbClr val="009FAD"/>
                </a:solidFill>
                <a:latin typeface="Arial Black" panose="020B0A04020102020204" pitchFamily="34" charset="0"/>
              </a:rPr>
              <a:t> </a:t>
            </a:r>
            <a:r>
              <a:rPr lang="en-US" b="1" dirty="0" err="1">
                <a:solidFill>
                  <a:srgbClr val="009FAD"/>
                </a:solidFill>
                <a:latin typeface="Arial Black" panose="020B0A04020102020204" pitchFamily="34" charset="0"/>
              </a:rPr>
              <a:t>kellene</a:t>
            </a:r>
            <a:r>
              <a:rPr lang="en-US" b="1" dirty="0">
                <a:solidFill>
                  <a:srgbClr val="009FAD"/>
                </a:solidFill>
                <a:latin typeface="Arial Black" panose="020B0A04020102020204" pitchFamily="34" charset="0"/>
              </a:rPr>
              <a:t> </a:t>
            </a:r>
            <a:r>
              <a:rPr lang="en-US" b="1" dirty="0" err="1">
                <a:solidFill>
                  <a:srgbClr val="009FAD"/>
                </a:solidFill>
                <a:latin typeface="Arial Black" panose="020B0A04020102020204" pitchFamily="34" charset="0"/>
              </a:rPr>
              <a:t>tennie</a:t>
            </a:r>
            <a:r>
              <a:rPr lang="en-US" b="1" dirty="0">
                <a:solidFill>
                  <a:srgbClr val="009FAD"/>
                </a:solidFill>
                <a:latin typeface="Arial Black" panose="020B0A04020102020204" pitchFamily="34" charset="0"/>
              </a:rPr>
              <a:t>?</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24125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500"/>
                                  </p:stCondLst>
                                  <p:childTnLst>
                                    <p:set>
                                      <p:cBhvr>
                                        <p:cTn id="35" dur="1" fill="hold">
                                          <p:stCondLst>
                                            <p:cond delay="0"/>
                                          </p:stCondLst>
                                        </p:cTn>
                                        <p:tgtEl>
                                          <p:spTgt spid="3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6"/>
                                        </p:tgtEl>
                                      </p:cBhvr>
                                    </p:animEffect>
                                    <p:set>
                                      <p:cBhvr>
                                        <p:cTn id="38" dur="1" fill="hold">
                                          <p:stCondLst>
                                            <p:cond delay="499"/>
                                          </p:stCondLst>
                                        </p:cTn>
                                        <p:tgtEl>
                                          <p:spTgt spid="3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0" presetClass="path" presetSubtype="0" accel="50000" decel="50000" fill="hold" nodeType="withEffect">
                                  <p:stCondLst>
                                    <p:cond delay="0"/>
                                  </p:stCondLst>
                                  <p:childTnLst>
                                    <p:animMotion origin="layout" path="M 0.00091 -0.12268 L 0.00091 -0.54953 " pathEditMode="relative" rAng="0" ptsTypes="AA">
                                      <p:cBhvr>
                                        <p:cTn id="46" dur="1000" fill="hold"/>
                                        <p:tgtEl>
                                          <p:spTgt spid="24"/>
                                        </p:tgtEl>
                                        <p:attrNameLst>
                                          <p:attrName>ppt_x</p:attrName>
                                          <p:attrName>ppt_y</p:attrName>
                                        </p:attrNameLst>
                                      </p:cBhvr>
                                      <p:rCtr x="0" y="-2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F5D44D-9B8E-874D-934A-BE5667450E12}"/>
              </a:ext>
            </a:extLst>
          </p:cNvPr>
          <p:cNvSpPr txBox="1"/>
          <p:nvPr/>
        </p:nvSpPr>
        <p:spPr>
          <a:xfrm>
            <a:off x="4223519" y="487302"/>
            <a:ext cx="3744962" cy="695687"/>
          </a:xfrm>
          <a:prstGeom prst="rect">
            <a:avLst/>
          </a:prstGeom>
          <a:noFill/>
        </p:spPr>
        <p:txBody>
          <a:bodyPr wrap="square" lIns="0" tIns="0" rIns="0" bIns="0" rtlCol="0">
            <a:noAutofit/>
          </a:bodyPr>
          <a:lstStyle/>
          <a:p>
            <a:pPr algn="ctr">
              <a:lnSpc>
                <a:spcPts val="4200"/>
              </a:lnSpc>
              <a:spcAft>
                <a:spcPts val="1200"/>
              </a:spcAft>
            </a:pPr>
            <a:r>
              <a:rPr lang="hu-HU" sz="3000" b="1" dirty="0" smtClean="0">
                <a:solidFill>
                  <a:srgbClr val="E41B7C"/>
                </a:solidFill>
                <a:latin typeface="Arial Black" panose="020B0A04020102020204" pitchFamily="34" charset="0"/>
              </a:rPr>
              <a:t>Hogy sikerült?</a:t>
            </a:r>
            <a:endParaRPr lang="en-US" sz="3000" b="1" dirty="0">
              <a:solidFill>
                <a:srgbClr val="E41B7C"/>
              </a:solidFill>
              <a:latin typeface="Arial Black" panose="020B0A04020102020204" pitchFamily="34" charset="0"/>
            </a:endParaRPr>
          </a:p>
        </p:txBody>
      </p:sp>
      <p:sp>
        <p:nvSpPr>
          <p:cNvPr id="3" name="TextBox 2">
            <a:extLst>
              <a:ext uri="{FF2B5EF4-FFF2-40B4-BE49-F238E27FC236}">
                <a16:creationId xmlns:a16="http://schemas.microsoft.com/office/drawing/2014/main" id="{F45A88F4-18A4-DC41-B0C3-7A18E04D1F89}"/>
              </a:ext>
            </a:extLst>
          </p:cNvPr>
          <p:cNvSpPr txBox="1"/>
          <p:nvPr/>
        </p:nvSpPr>
        <p:spPr>
          <a:xfrm>
            <a:off x="954569" y="1979573"/>
            <a:ext cx="3016434" cy="5553426"/>
          </a:xfrm>
          <a:prstGeom prst="rect">
            <a:avLst/>
          </a:prstGeom>
          <a:noFill/>
        </p:spPr>
        <p:txBody>
          <a:bodyPr wrap="square" lIns="0" tIns="0" rIns="0" bIns="0" rtlCol="0">
            <a:noAutofit/>
          </a:bodyPr>
          <a:lstStyle/>
          <a:p>
            <a:pPr algn="ctr">
              <a:lnSpc>
                <a:spcPts val="2100"/>
              </a:lnSpc>
            </a:pPr>
            <a:endParaRPr lang="hu-HU" sz="4000" b="1" dirty="0" smtClean="0">
              <a:solidFill>
                <a:srgbClr val="E41B7C"/>
              </a:solidFill>
              <a:latin typeface="Arial Black" panose="020B0A04020102020204" pitchFamily="34" charset="0"/>
            </a:endParaRPr>
          </a:p>
          <a:p>
            <a:pPr algn="ctr">
              <a:lnSpc>
                <a:spcPts val="2100"/>
              </a:lnSpc>
            </a:pPr>
            <a:endParaRPr lang="hu-HU" sz="4000" b="1" dirty="0" smtClean="0">
              <a:solidFill>
                <a:srgbClr val="E41B7C"/>
              </a:solidFill>
              <a:latin typeface="Arial Black" panose="020B0A04020102020204" pitchFamily="34" charset="0"/>
            </a:endParaRPr>
          </a:p>
          <a:p>
            <a:pPr algn="ctr">
              <a:lnSpc>
                <a:spcPts val="2100"/>
              </a:lnSpc>
            </a:pPr>
            <a:endParaRPr lang="hu-HU" sz="4000" b="1" dirty="0" smtClean="0">
              <a:solidFill>
                <a:srgbClr val="E41B7C"/>
              </a:solidFill>
              <a:latin typeface="Arial Black" panose="020B0A04020102020204" pitchFamily="34" charset="0"/>
            </a:endParaRPr>
          </a:p>
          <a:p>
            <a:pPr algn="ctr">
              <a:lnSpc>
                <a:spcPts val="2100"/>
              </a:lnSpc>
            </a:pPr>
            <a:r>
              <a:rPr lang="hu-HU" sz="4000" b="1" dirty="0" smtClean="0">
                <a:solidFill>
                  <a:srgbClr val="E41B7C"/>
                </a:solidFill>
                <a:latin typeface="Arial Black" panose="020B0A04020102020204" pitchFamily="34" charset="0"/>
              </a:rPr>
              <a:t>0-3</a:t>
            </a:r>
          </a:p>
          <a:p>
            <a:pPr algn="ctr">
              <a:lnSpc>
                <a:spcPts val="2100"/>
              </a:lnSpc>
            </a:pPr>
            <a:r>
              <a:rPr lang="hu-HU" sz="2000" b="1" dirty="0" smtClean="0">
                <a:solidFill>
                  <a:srgbClr val="E41B7C"/>
                </a:solidFill>
                <a:latin typeface="Arial Black" panose="020B0A04020102020204" pitchFamily="34" charset="0"/>
              </a:rPr>
              <a:t>Helyes válasz</a:t>
            </a:r>
          </a:p>
          <a:p>
            <a:pPr algn="ctr">
              <a:lnSpc>
                <a:spcPts val="2100"/>
              </a:lnSpc>
            </a:pPr>
            <a:endParaRPr lang="hu-HU" sz="2000" b="1" dirty="0" smtClean="0">
              <a:solidFill>
                <a:srgbClr val="E41B7C"/>
              </a:solidFill>
              <a:latin typeface="Arial Black" panose="020B0A04020102020204" pitchFamily="34" charset="0"/>
            </a:endParaRPr>
          </a:p>
          <a:p>
            <a:pPr algn="ctr">
              <a:lnSpc>
                <a:spcPts val="2200"/>
              </a:lnSpc>
            </a:pPr>
            <a:r>
              <a:rPr lang="en-US" sz="1700" dirty="0" err="1" smtClean="0">
                <a:solidFill>
                  <a:srgbClr val="009FAD"/>
                </a:solidFill>
                <a:latin typeface="Arial Black" panose="020B0A04020102020204" pitchFamily="34" charset="0"/>
              </a:rPr>
              <a:t>Jó</a:t>
            </a:r>
            <a:r>
              <a:rPr lang="en-US" sz="1700" dirty="0" smtClean="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próbálkozás</a:t>
            </a:r>
            <a:r>
              <a:rPr lang="en-US" sz="1700" dirty="0">
                <a:solidFill>
                  <a:srgbClr val="009FAD"/>
                </a:solidFill>
                <a:latin typeface="Arial Black" panose="020B0A04020102020204" pitchFamily="34" charset="0"/>
              </a:rPr>
              <a:t>, de </a:t>
            </a:r>
            <a:r>
              <a:rPr lang="en-US" sz="1700" dirty="0" err="1">
                <a:solidFill>
                  <a:srgbClr val="009FAD"/>
                </a:solidFill>
                <a:latin typeface="Arial Black" panose="020B0A04020102020204" pitchFamily="34" charset="0"/>
              </a:rPr>
              <a:t>még</a:t>
            </a:r>
            <a:r>
              <a:rPr lang="en-US" sz="1700" dirty="0">
                <a:solidFill>
                  <a:srgbClr val="009FAD"/>
                </a:solidFill>
                <a:latin typeface="Arial Black" panose="020B0A04020102020204" pitchFamily="34" charset="0"/>
              </a:rPr>
              <a:t> van </a:t>
            </a:r>
            <a:r>
              <a:rPr lang="en-US" sz="1700" dirty="0" err="1">
                <a:solidFill>
                  <a:srgbClr val="009FAD"/>
                </a:solidFill>
                <a:latin typeface="Arial Black" panose="020B0A04020102020204" pitchFamily="34" charset="0"/>
              </a:rPr>
              <a:t>mit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tanulnod</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az</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internetes</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zaklatásról</a:t>
            </a:r>
            <a:r>
              <a:rPr lang="en-US" sz="1700" dirty="0">
                <a:solidFill>
                  <a:srgbClr val="009FAD"/>
                </a:solidFill>
                <a:latin typeface="Arial Black" panose="020B0A04020102020204" pitchFamily="34" charset="0"/>
              </a:rPr>
              <a:t>. Ne </a:t>
            </a:r>
            <a:r>
              <a:rPr lang="en-US" sz="1700" dirty="0" err="1">
                <a:solidFill>
                  <a:srgbClr val="009FAD"/>
                </a:solidFill>
                <a:latin typeface="Arial Black" panose="020B0A04020102020204" pitchFamily="34" charset="0"/>
              </a:rPr>
              <a:t>feledd</a:t>
            </a:r>
            <a:r>
              <a:rPr lang="en-US" sz="1700" dirty="0">
                <a:solidFill>
                  <a:srgbClr val="009FAD"/>
                </a:solidFill>
                <a:latin typeface="Arial Black" panose="020B0A04020102020204" pitchFamily="34" charset="0"/>
              </a:rPr>
              <a:t>, ha </a:t>
            </a:r>
            <a:r>
              <a:rPr lang="en-US" sz="1700" dirty="0" err="1">
                <a:solidFill>
                  <a:srgbClr val="009FAD"/>
                </a:solidFill>
                <a:latin typeface="Arial Black" panose="020B0A04020102020204" pitchFamily="34" charset="0"/>
              </a:rPr>
              <a:t>Veled</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vagy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barátoddal</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olyan</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dolgok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történnek</a:t>
            </a:r>
            <a:r>
              <a:rPr lang="en-US" sz="1700" dirty="0">
                <a:solidFill>
                  <a:srgbClr val="009FAD"/>
                </a:solidFill>
                <a:latin typeface="Arial Black" panose="020B0A04020102020204" pitchFamily="34" charset="0"/>
              </a:rPr>
              <a:t> online, </a:t>
            </a:r>
            <a:r>
              <a:rPr lang="en-US" sz="1700" dirty="0" err="1">
                <a:solidFill>
                  <a:srgbClr val="009FAD"/>
                </a:solidFill>
                <a:latin typeface="Arial Black" panose="020B0A04020102020204" pitchFamily="34" charset="0"/>
              </a:rPr>
              <a:t>ami</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rosszul</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esik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vagy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elbizonytalanít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kérj</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segítséget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felnőttől</a:t>
            </a:r>
            <a:r>
              <a:rPr lang="en-US" sz="1700" dirty="0">
                <a:solidFill>
                  <a:srgbClr val="009FAD"/>
                </a:solidFill>
                <a:latin typeface="Arial Black" panose="020B0A04020102020204" pitchFamily="34" charset="0"/>
              </a:rPr>
              <a:t>!</a:t>
            </a:r>
          </a:p>
        </p:txBody>
      </p:sp>
      <p:sp>
        <p:nvSpPr>
          <p:cNvPr id="4" name="TextBox 3">
            <a:extLst>
              <a:ext uri="{FF2B5EF4-FFF2-40B4-BE49-F238E27FC236}">
                <a16:creationId xmlns:a16="http://schemas.microsoft.com/office/drawing/2014/main" id="{1CEF97A6-C976-6D40-8348-6197439FF85A}"/>
              </a:ext>
            </a:extLst>
          </p:cNvPr>
          <p:cNvSpPr txBox="1"/>
          <p:nvPr/>
        </p:nvSpPr>
        <p:spPr>
          <a:xfrm>
            <a:off x="4223519" y="2768204"/>
            <a:ext cx="3744962" cy="5553426"/>
          </a:xfrm>
          <a:prstGeom prst="rect">
            <a:avLst/>
          </a:prstGeom>
          <a:noFill/>
        </p:spPr>
        <p:txBody>
          <a:bodyPr wrap="square" lIns="0" tIns="0" rIns="0" bIns="0" rtlCol="0">
            <a:noAutofit/>
          </a:bodyPr>
          <a:lstStyle/>
          <a:p>
            <a:pPr algn="ctr">
              <a:lnSpc>
                <a:spcPts val="2100"/>
              </a:lnSpc>
            </a:pPr>
            <a:r>
              <a:rPr lang="en-US" sz="4000" b="1" dirty="0">
                <a:solidFill>
                  <a:srgbClr val="E41B7C"/>
                </a:solidFill>
                <a:latin typeface="Arial Black" panose="020B0A04020102020204" pitchFamily="34" charset="0"/>
              </a:rPr>
              <a:t>4-7</a:t>
            </a:r>
          </a:p>
          <a:p>
            <a:pPr algn="ctr">
              <a:lnSpc>
                <a:spcPts val="2100"/>
              </a:lnSpc>
              <a:spcAft>
                <a:spcPts val="1200"/>
              </a:spcAft>
            </a:pPr>
            <a:r>
              <a:rPr lang="hu-HU" sz="2000" b="1" dirty="0" smtClean="0">
                <a:solidFill>
                  <a:srgbClr val="E41B7C"/>
                </a:solidFill>
                <a:latin typeface="Arial Black" panose="020B0A04020102020204" pitchFamily="34" charset="0"/>
              </a:rPr>
              <a:t>Helyes válasz</a:t>
            </a:r>
            <a:endParaRPr lang="en-US" sz="2000" b="1" dirty="0">
              <a:solidFill>
                <a:srgbClr val="E41B7C"/>
              </a:solidFill>
              <a:latin typeface="Arial Black" panose="020B0A04020102020204" pitchFamily="34" charset="0"/>
            </a:endParaRPr>
          </a:p>
          <a:p>
            <a:pPr algn="ctr">
              <a:lnSpc>
                <a:spcPts val="2200"/>
              </a:lnSpc>
            </a:pPr>
            <a:r>
              <a:rPr lang="en-US" sz="1700" dirty="0" err="1" smtClean="0">
                <a:solidFill>
                  <a:srgbClr val="009FAD"/>
                </a:solidFill>
                <a:latin typeface="Arial Black" panose="020B0A04020102020204" pitchFamily="34" charset="0"/>
              </a:rPr>
              <a:t>Szép</a:t>
            </a:r>
            <a:r>
              <a:rPr lang="en-US" sz="1700" dirty="0" smtClean="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munka</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Sokat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tudsz</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már</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arról</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hogyan</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támogasd</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azokat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akiket</a:t>
            </a:r>
            <a:r>
              <a:rPr lang="en-US" sz="1700" dirty="0">
                <a:solidFill>
                  <a:srgbClr val="009FAD"/>
                </a:solidFill>
                <a:latin typeface="Arial Black" panose="020B0A04020102020204" pitchFamily="34" charset="0"/>
              </a:rPr>
              <a:t> a </a:t>
            </a:r>
            <a:r>
              <a:rPr lang="en-US" sz="1700" dirty="0" err="1">
                <a:solidFill>
                  <a:srgbClr val="009FAD"/>
                </a:solidFill>
                <a:latin typeface="Arial Black" panose="020B0A04020102020204" pitchFamily="34" charset="0"/>
              </a:rPr>
              <a:t>megjelenésük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nemük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vagy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kinézetük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miatt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támadnak</a:t>
            </a:r>
            <a:r>
              <a:rPr lang="en-US" sz="1700" dirty="0">
                <a:solidFill>
                  <a:srgbClr val="009FAD"/>
                </a:solidFill>
                <a:latin typeface="Arial Black" panose="020B0A04020102020204" pitchFamily="34" charset="0"/>
              </a:rPr>
              <a:t> online. </a:t>
            </a:r>
            <a:r>
              <a:rPr lang="en-US" sz="1700" dirty="0" err="1">
                <a:solidFill>
                  <a:srgbClr val="009FAD"/>
                </a:solidFill>
                <a:latin typeface="Arial Black" panose="020B0A04020102020204" pitchFamily="34" charset="0"/>
              </a:rPr>
              <a:t>Érdemes</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lenne</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újra</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átolvasnod</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azokat</a:t>
            </a:r>
            <a:r>
              <a:rPr lang="en-US" sz="1700" dirty="0">
                <a:solidFill>
                  <a:srgbClr val="009FAD"/>
                </a:solidFill>
                <a:latin typeface="Arial Black" panose="020B0A04020102020204" pitchFamily="34" charset="0"/>
              </a:rPr>
              <a:t> a </a:t>
            </a:r>
            <a:r>
              <a:rPr lang="en-US" sz="1700" dirty="0" err="1">
                <a:solidFill>
                  <a:srgbClr val="009FAD"/>
                </a:solidFill>
                <a:latin typeface="Arial Black" panose="020B0A04020102020204" pitchFamily="34" charset="0"/>
              </a:rPr>
              <a:t>kérdéseket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amikre</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nem</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jól</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válaszoltál</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Érted</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t>
            </a:r>
            <a:r>
              <a:rPr lang="en-US" sz="1700" dirty="0">
                <a:solidFill>
                  <a:srgbClr val="009FAD"/>
                </a:solidFill>
                <a:latin typeface="Arial Black" panose="020B0A04020102020204" pitchFamily="34" charset="0"/>
              </a:rPr>
              <a:t> a </a:t>
            </a:r>
            <a:r>
              <a:rPr lang="en-US" sz="1700" dirty="0" err="1">
                <a:solidFill>
                  <a:srgbClr val="009FAD"/>
                </a:solidFill>
                <a:latin typeface="Arial Black" panose="020B0A04020102020204" pitchFamily="34" charset="0"/>
              </a:rPr>
              <a:t>válaszaid</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miért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nem</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voltak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helyesek</a:t>
            </a:r>
            <a:r>
              <a:rPr lang="en-US" sz="1700" dirty="0">
                <a:solidFill>
                  <a:srgbClr val="009FAD"/>
                </a:solidFill>
                <a:latin typeface="Arial Black" panose="020B0A04020102020204" pitchFamily="34" charset="0"/>
              </a:rPr>
              <a:t>? Ha </a:t>
            </a:r>
            <a:r>
              <a:rPr lang="en-US" sz="1700" dirty="0" err="1">
                <a:solidFill>
                  <a:srgbClr val="009FAD"/>
                </a:solidFill>
                <a:latin typeface="Arial Black" panose="020B0A04020102020204" pitchFamily="34" charset="0"/>
              </a:rPr>
              <a:t>bizonytalan</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vagy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kérd</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felnőtt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segítségét</a:t>
            </a:r>
            <a:r>
              <a:rPr lang="en-US" sz="1700" dirty="0">
                <a:solidFill>
                  <a:srgbClr val="009FAD"/>
                </a:solidFill>
                <a:latin typeface="Arial Black" panose="020B0A04020102020204" pitchFamily="34" charset="0"/>
              </a:rPr>
              <a:t>.</a:t>
            </a:r>
          </a:p>
        </p:txBody>
      </p:sp>
      <p:sp>
        <p:nvSpPr>
          <p:cNvPr id="5" name="TextBox 4">
            <a:extLst>
              <a:ext uri="{FF2B5EF4-FFF2-40B4-BE49-F238E27FC236}">
                <a16:creationId xmlns:a16="http://schemas.microsoft.com/office/drawing/2014/main" id="{E26CE4CD-3A6E-BE4C-9742-C37EB93AD5F2}"/>
              </a:ext>
            </a:extLst>
          </p:cNvPr>
          <p:cNvSpPr txBox="1"/>
          <p:nvPr/>
        </p:nvSpPr>
        <p:spPr>
          <a:xfrm>
            <a:off x="8279209" y="2768204"/>
            <a:ext cx="3157804" cy="5553426"/>
          </a:xfrm>
          <a:prstGeom prst="rect">
            <a:avLst/>
          </a:prstGeom>
          <a:noFill/>
        </p:spPr>
        <p:txBody>
          <a:bodyPr wrap="square" lIns="0" tIns="0" rIns="0" bIns="0" rtlCol="0">
            <a:noAutofit/>
          </a:bodyPr>
          <a:lstStyle/>
          <a:p>
            <a:pPr algn="ctr">
              <a:lnSpc>
                <a:spcPts val="2100"/>
              </a:lnSpc>
            </a:pPr>
            <a:r>
              <a:rPr lang="en-US" sz="4000" b="1" dirty="0">
                <a:solidFill>
                  <a:srgbClr val="E41B7C"/>
                </a:solidFill>
                <a:latin typeface="Arial Black" panose="020B0A04020102020204" pitchFamily="34" charset="0"/>
              </a:rPr>
              <a:t>8-10</a:t>
            </a:r>
          </a:p>
          <a:p>
            <a:pPr algn="ctr">
              <a:lnSpc>
                <a:spcPts val="2100"/>
              </a:lnSpc>
              <a:spcAft>
                <a:spcPts val="1200"/>
              </a:spcAft>
            </a:pPr>
            <a:r>
              <a:rPr lang="hu-HU" sz="2000" b="1" dirty="0" smtClean="0">
                <a:solidFill>
                  <a:srgbClr val="E41B7C"/>
                </a:solidFill>
                <a:latin typeface="Arial Black" panose="020B0A04020102020204" pitchFamily="34" charset="0"/>
              </a:rPr>
              <a:t>Helyes válasz</a:t>
            </a:r>
            <a:endParaRPr lang="en-US" sz="2000" b="1" dirty="0">
              <a:solidFill>
                <a:srgbClr val="E41B7C"/>
              </a:solidFill>
              <a:latin typeface="Arial Black" panose="020B0A04020102020204" pitchFamily="34" charset="0"/>
            </a:endParaRPr>
          </a:p>
          <a:p>
            <a:pPr algn="ctr">
              <a:lnSpc>
                <a:spcPts val="2200"/>
              </a:lnSpc>
            </a:pPr>
            <a:r>
              <a:rPr lang="en-US" sz="1700" dirty="0" err="1">
                <a:solidFill>
                  <a:srgbClr val="009FAD"/>
                </a:solidFill>
                <a:latin typeface="Arial Black" panose="020B0A04020102020204" pitchFamily="34" charset="0"/>
              </a:rPr>
              <a:t>Nagyon</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jó</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Jól</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tudod</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hogyan</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segíts</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azoknak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akiket</a:t>
            </a:r>
            <a:r>
              <a:rPr lang="en-US" sz="1700" dirty="0">
                <a:solidFill>
                  <a:srgbClr val="009FAD"/>
                </a:solidFill>
                <a:latin typeface="Arial Black" panose="020B0A04020102020204" pitchFamily="34" charset="0"/>
              </a:rPr>
              <a:t> a </a:t>
            </a:r>
            <a:r>
              <a:rPr lang="en-US" sz="1700" dirty="0" err="1">
                <a:solidFill>
                  <a:srgbClr val="009FAD"/>
                </a:solidFill>
                <a:latin typeface="Arial Black" panose="020B0A04020102020204" pitchFamily="34" charset="0"/>
              </a:rPr>
              <a:t>neten</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bántanak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Sokan</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tanulhatnának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Tőled</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arról</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hogyan</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ismerjék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fel</a:t>
            </a:r>
            <a:r>
              <a:rPr lang="en-US" sz="1700" dirty="0">
                <a:solidFill>
                  <a:srgbClr val="009FAD"/>
                </a:solidFill>
                <a:latin typeface="Arial Black" panose="020B0A04020102020204" pitchFamily="34" charset="0"/>
              </a:rPr>
              <a:t>, ha </a:t>
            </a:r>
            <a:r>
              <a:rPr lang="en-US" sz="1700" dirty="0" err="1">
                <a:solidFill>
                  <a:srgbClr val="009FAD"/>
                </a:solidFill>
                <a:latin typeface="Arial Black" panose="020B0A04020102020204" pitchFamily="34" charset="0"/>
              </a:rPr>
              <a:t>valakit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bántanak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vagy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megszégyenítenek</a:t>
            </a:r>
            <a:r>
              <a:rPr lang="en-US" sz="1700" dirty="0">
                <a:solidFill>
                  <a:srgbClr val="009FAD"/>
                </a:solidFill>
                <a:latin typeface="Arial Black" panose="020B0A04020102020204" pitchFamily="34" charset="0"/>
              </a:rPr>
              <a:t> a </a:t>
            </a:r>
            <a:r>
              <a:rPr lang="en-US" sz="1700" dirty="0" err="1">
                <a:solidFill>
                  <a:srgbClr val="009FAD"/>
                </a:solidFill>
                <a:latin typeface="Arial Black" panose="020B0A04020102020204" pitchFamily="34" charset="0"/>
              </a:rPr>
              <a:t>neme</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kinézete</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vagy</a:t>
            </a:r>
            <a:r>
              <a:rPr lang="en-US" sz="1700" dirty="0">
                <a:solidFill>
                  <a:srgbClr val="009FAD"/>
                </a:solidFill>
                <a:latin typeface="Arial Black" panose="020B0A04020102020204" pitchFamily="34" charset="0"/>
              </a:rPr>
              <a:t> a </a:t>
            </a:r>
            <a:r>
              <a:rPr lang="en-US" sz="1700" dirty="0" err="1">
                <a:solidFill>
                  <a:srgbClr val="009FAD"/>
                </a:solidFill>
                <a:latin typeface="Arial Black" panose="020B0A04020102020204" pitchFamily="34" charset="0"/>
              </a:rPr>
              <a:t>testalkata</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miatt</a:t>
            </a:r>
            <a:r>
              <a:rPr lang="en-US" sz="1700" dirty="0">
                <a:solidFill>
                  <a:srgbClr val="009FAD"/>
                </a:solidFill>
                <a:latin typeface="Arial Black" panose="020B0A04020102020204" pitchFamily="34" charset="0"/>
              </a:rPr>
              <a:t>. </a:t>
            </a:r>
          </a:p>
        </p:txBody>
      </p:sp>
      <p:grpSp>
        <p:nvGrpSpPr>
          <p:cNvPr id="27" name="Group 26">
            <a:extLst>
              <a:ext uri="{FF2B5EF4-FFF2-40B4-BE49-F238E27FC236}">
                <a16:creationId xmlns:a16="http://schemas.microsoft.com/office/drawing/2014/main" id="{9213EDFC-F547-2042-A646-324AC5DE13D2}"/>
              </a:ext>
            </a:extLst>
          </p:cNvPr>
          <p:cNvGrpSpPr/>
          <p:nvPr/>
        </p:nvGrpSpPr>
        <p:grpSpPr>
          <a:xfrm>
            <a:off x="740721" y="1280655"/>
            <a:ext cx="849647" cy="1028843"/>
            <a:chOff x="740721" y="1280655"/>
            <a:chExt cx="849647" cy="1028843"/>
          </a:xfrm>
        </p:grpSpPr>
        <p:sp>
          <p:nvSpPr>
            <p:cNvPr id="17" name="Oval 16">
              <a:extLst>
                <a:ext uri="{FF2B5EF4-FFF2-40B4-BE49-F238E27FC236}">
                  <a16:creationId xmlns:a16="http://schemas.microsoft.com/office/drawing/2014/main" id="{E1EB661B-1114-ED4F-AAEB-8B9359A1FD7F}"/>
                </a:ext>
              </a:extLst>
            </p:cNvPr>
            <p:cNvSpPr/>
            <p:nvPr/>
          </p:nvSpPr>
          <p:spPr>
            <a:xfrm>
              <a:off x="828170" y="1547300"/>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ight&#10;&#10;Description automatically generated">
              <a:extLst>
                <a:ext uri="{FF2B5EF4-FFF2-40B4-BE49-F238E27FC236}">
                  <a16:creationId xmlns:a16="http://schemas.microsoft.com/office/drawing/2014/main" id="{2DAB3701-4554-8549-AA3E-8E3CD249A1CC}"/>
                </a:ext>
              </a:extLst>
            </p:cNvPr>
            <p:cNvPicPr>
              <a:picLocks noChangeAspect="1"/>
            </p:cNvPicPr>
            <p:nvPr/>
          </p:nvPicPr>
          <p:blipFill rotWithShape="1">
            <a:blip r:embed="rId2"/>
            <a:srcRect l="19883" t="16379" r="20116" b="14335"/>
            <a:stretch/>
          </p:blipFill>
          <p:spPr>
            <a:xfrm rot="21151208">
              <a:off x="740721" y="1280655"/>
              <a:ext cx="847696" cy="978887"/>
            </a:xfrm>
            <a:prstGeom prst="rect">
              <a:avLst/>
            </a:prstGeom>
          </p:spPr>
        </p:pic>
      </p:grpSp>
      <p:grpSp>
        <p:nvGrpSpPr>
          <p:cNvPr id="28" name="Group 27">
            <a:extLst>
              <a:ext uri="{FF2B5EF4-FFF2-40B4-BE49-F238E27FC236}">
                <a16:creationId xmlns:a16="http://schemas.microsoft.com/office/drawing/2014/main" id="{93603798-0F68-F641-8674-3A5AC2417C25}"/>
              </a:ext>
            </a:extLst>
          </p:cNvPr>
          <p:cNvGrpSpPr/>
          <p:nvPr/>
        </p:nvGrpSpPr>
        <p:grpSpPr>
          <a:xfrm>
            <a:off x="1820090" y="1301947"/>
            <a:ext cx="847696" cy="978887"/>
            <a:chOff x="1820090" y="1403202"/>
            <a:chExt cx="847696" cy="978887"/>
          </a:xfrm>
        </p:grpSpPr>
        <p:sp>
          <p:nvSpPr>
            <p:cNvPr id="18" name="Oval 17">
              <a:extLst>
                <a:ext uri="{FF2B5EF4-FFF2-40B4-BE49-F238E27FC236}">
                  <a16:creationId xmlns:a16="http://schemas.microsoft.com/office/drawing/2014/main" id="{71ADC27B-DB8B-2247-B0B2-8673D6F7795B}"/>
                </a:ext>
              </a:extLst>
            </p:cNvPr>
            <p:cNvSpPr/>
            <p:nvPr/>
          </p:nvSpPr>
          <p:spPr>
            <a:xfrm>
              <a:off x="1865309" y="1498204"/>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ight&#10;&#10;Description automatically generated">
              <a:extLst>
                <a:ext uri="{FF2B5EF4-FFF2-40B4-BE49-F238E27FC236}">
                  <a16:creationId xmlns:a16="http://schemas.microsoft.com/office/drawing/2014/main" id="{559556B8-4E26-5E49-920E-F92D4FBA2F76}"/>
                </a:ext>
              </a:extLst>
            </p:cNvPr>
            <p:cNvPicPr>
              <a:picLocks noChangeAspect="1"/>
            </p:cNvPicPr>
            <p:nvPr/>
          </p:nvPicPr>
          <p:blipFill rotWithShape="1">
            <a:blip r:embed="rId2"/>
            <a:srcRect l="19883" t="16379" r="20116" b="14335"/>
            <a:stretch/>
          </p:blipFill>
          <p:spPr>
            <a:xfrm>
              <a:off x="1820090" y="1403202"/>
              <a:ext cx="847696" cy="978887"/>
            </a:xfrm>
            <a:prstGeom prst="rect">
              <a:avLst/>
            </a:prstGeom>
          </p:spPr>
        </p:pic>
      </p:grpSp>
      <p:grpSp>
        <p:nvGrpSpPr>
          <p:cNvPr id="29" name="Group 28">
            <a:extLst>
              <a:ext uri="{FF2B5EF4-FFF2-40B4-BE49-F238E27FC236}">
                <a16:creationId xmlns:a16="http://schemas.microsoft.com/office/drawing/2014/main" id="{F6E22712-2B77-0945-90C1-A1635E46D9AE}"/>
              </a:ext>
            </a:extLst>
          </p:cNvPr>
          <p:cNvGrpSpPr/>
          <p:nvPr/>
        </p:nvGrpSpPr>
        <p:grpSpPr>
          <a:xfrm>
            <a:off x="2920799" y="1278709"/>
            <a:ext cx="847696" cy="1081963"/>
            <a:chOff x="2918129" y="1202986"/>
            <a:chExt cx="847696" cy="1081963"/>
          </a:xfrm>
        </p:grpSpPr>
        <p:sp>
          <p:nvSpPr>
            <p:cNvPr id="19" name="Oval 18">
              <a:extLst>
                <a:ext uri="{FF2B5EF4-FFF2-40B4-BE49-F238E27FC236}">
                  <a16:creationId xmlns:a16="http://schemas.microsoft.com/office/drawing/2014/main" id="{4C1311DB-8C22-EC44-8920-A1E3C8BAD1AE}"/>
                </a:ext>
              </a:extLst>
            </p:cNvPr>
            <p:cNvSpPr/>
            <p:nvPr/>
          </p:nvSpPr>
          <p:spPr>
            <a:xfrm>
              <a:off x="2988364" y="1522751"/>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light&#10;&#10;Description automatically generated">
              <a:extLst>
                <a:ext uri="{FF2B5EF4-FFF2-40B4-BE49-F238E27FC236}">
                  <a16:creationId xmlns:a16="http://schemas.microsoft.com/office/drawing/2014/main" id="{03AD4A4B-D904-834A-B793-3FB7A7EE3F53}"/>
                </a:ext>
              </a:extLst>
            </p:cNvPr>
            <p:cNvPicPr>
              <a:picLocks noChangeAspect="1"/>
            </p:cNvPicPr>
            <p:nvPr/>
          </p:nvPicPr>
          <p:blipFill rotWithShape="1">
            <a:blip r:embed="rId2"/>
            <a:srcRect l="19883" t="16379" r="20116" b="14335"/>
            <a:stretch/>
          </p:blipFill>
          <p:spPr>
            <a:xfrm rot="20998087">
              <a:off x="2918129" y="1202986"/>
              <a:ext cx="847696" cy="978887"/>
            </a:xfrm>
            <a:prstGeom prst="rect">
              <a:avLst/>
            </a:prstGeom>
          </p:spPr>
        </p:pic>
      </p:grpSp>
      <p:grpSp>
        <p:nvGrpSpPr>
          <p:cNvPr id="30" name="Group 29">
            <a:extLst>
              <a:ext uri="{FF2B5EF4-FFF2-40B4-BE49-F238E27FC236}">
                <a16:creationId xmlns:a16="http://schemas.microsoft.com/office/drawing/2014/main" id="{C5EC0B24-8B6E-9543-91F0-DFC286E35B29}"/>
              </a:ext>
            </a:extLst>
          </p:cNvPr>
          <p:cNvGrpSpPr/>
          <p:nvPr/>
        </p:nvGrpSpPr>
        <p:grpSpPr>
          <a:xfrm>
            <a:off x="4109636" y="1339675"/>
            <a:ext cx="923696" cy="978887"/>
            <a:chOff x="3931510" y="1339675"/>
            <a:chExt cx="923696" cy="978887"/>
          </a:xfrm>
        </p:grpSpPr>
        <p:sp>
          <p:nvSpPr>
            <p:cNvPr id="20" name="Oval 19">
              <a:extLst>
                <a:ext uri="{FF2B5EF4-FFF2-40B4-BE49-F238E27FC236}">
                  <a16:creationId xmlns:a16="http://schemas.microsoft.com/office/drawing/2014/main" id="{4D520895-1A8D-FA4B-B24B-A651F5B62ACA}"/>
                </a:ext>
              </a:extLst>
            </p:cNvPr>
            <p:cNvSpPr/>
            <p:nvPr/>
          </p:nvSpPr>
          <p:spPr>
            <a:xfrm>
              <a:off x="4093008" y="1473656"/>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light&#10;&#10;Description automatically generated">
              <a:extLst>
                <a:ext uri="{FF2B5EF4-FFF2-40B4-BE49-F238E27FC236}">
                  <a16:creationId xmlns:a16="http://schemas.microsoft.com/office/drawing/2014/main" id="{EBCDF58B-7F71-694D-A402-3262A660EDAB}"/>
                </a:ext>
              </a:extLst>
            </p:cNvPr>
            <p:cNvPicPr>
              <a:picLocks noChangeAspect="1"/>
            </p:cNvPicPr>
            <p:nvPr/>
          </p:nvPicPr>
          <p:blipFill rotWithShape="1">
            <a:blip r:embed="rId2"/>
            <a:srcRect l="19883" t="16379" r="20116" b="14335"/>
            <a:stretch/>
          </p:blipFill>
          <p:spPr>
            <a:xfrm rot="20998087">
              <a:off x="3931510" y="1339675"/>
              <a:ext cx="847696" cy="978887"/>
            </a:xfrm>
            <a:prstGeom prst="rect">
              <a:avLst/>
            </a:prstGeom>
          </p:spPr>
        </p:pic>
      </p:grpSp>
      <p:grpSp>
        <p:nvGrpSpPr>
          <p:cNvPr id="31" name="Group 30">
            <a:extLst>
              <a:ext uri="{FF2B5EF4-FFF2-40B4-BE49-F238E27FC236}">
                <a16:creationId xmlns:a16="http://schemas.microsoft.com/office/drawing/2014/main" id="{4AE3B122-0D05-E246-B112-010F8AEE225D}"/>
              </a:ext>
            </a:extLst>
          </p:cNvPr>
          <p:cNvGrpSpPr/>
          <p:nvPr/>
        </p:nvGrpSpPr>
        <p:grpSpPr>
          <a:xfrm>
            <a:off x="5141622" y="1311395"/>
            <a:ext cx="872678" cy="978887"/>
            <a:chOff x="5117872" y="1311395"/>
            <a:chExt cx="872678" cy="978887"/>
          </a:xfrm>
        </p:grpSpPr>
        <p:sp>
          <p:nvSpPr>
            <p:cNvPr id="21" name="Oval 20">
              <a:extLst>
                <a:ext uri="{FF2B5EF4-FFF2-40B4-BE49-F238E27FC236}">
                  <a16:creationId xmlns:a16="http://schemas.microsoft.com/office/drawing/2014/main" id="{78B27153-878C-3742-9E25-ED0630A439F4}"/>
                </a:ext>
              </a:extLst>
            </p:cNvPr>
            <p:cNvSpPr/>
            <p:nvPr/>
          </p:nvSpPr>
          <p:spPr>
            <a:xfrm>
              <a:off x="5117872" y="1492067"/>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light&#10;&#10;Description automatically generated">
              <a:extLst>
                <a:ext uri="{FF2B5EF4-FFF2-40B4-BE49-F238E27FC236}">
                  <a16:creationId xmlns:a16="http://schemas.microsoft.com/office/drawing/2014/main" id="{50787214-8BBE-4F4A-80E7-9A735E9AC59B}"/>
                </a:ext>
              </a:extLst>
            </p:cNvPr>
            <p:cNvPicPr>
              <a:picLocks noChangeAspect="1"/>
            </p:cNvPicPr>
            <p:nvPr/>
          </p:nvPicPr>
          <p:blipFill rotWithShape="1">
            <a:blip r:embed="rId2"/>
            <a:srcRect l="19883" t="16379" r="20116" b="14335"/>
            <a:stretch/>
          </p:blipFill>
          <p:spPr>
            <a:xfrm>
              <a:off x="5142854" y="1311395"/>
              <a:ext cx="847696" cy="978887"/>
            </a:xfrm>
            <a:prstGeom prst="rect">
              <a:avLst/>
            </a:prstGeom>
          </p:spPr>
        </p:pic>
      </p:grpSp>
      <p:grpSp>
        <p:nvGrpSpPr>
          <p:cNvPr id="32" name="Group 31">
            <a:extLst>
              <a:ext uri="{FF2B5EF4-FFF2-40B4-BE49-F238E27FC236}">
                <a16:creationId xmlns:a16="http://schemas.microsoft.com/office/drawing/2014/main" id="{A8B6E7AC-033B-3448-A117-A22FDA6D23FC}"/>
              </a:ext>
            </a:extLst>
          </p:cNvPr>
          <p:cNvGrpSpPr/>
          <p:nvPr/>
        </p:nvGrpSpPr>
        <p:grpSpPr>
          <a:xfrm>
            <a:off x="6194674" y="1264261"/>
            <a:ext cx="903451" cy="1008414"/>
            <a:chOff x="6099674" y="1264261"/>
            <a:chExt cx="903451" cy="1008414"/>
          </a:xfrm>
        </p:grpSpPr>
        <p:sp>
          <p:nvSpPr>
            <p:cNvPr id="22" name="Oval 21">
              <a:extLst>
                <a:ext uri="{FF2B5EF4-FFF2-40B4-BE49-F238E27FC236}">
                  <a16:creationId xmlns:a16="http://schemas.microsoft.com/office/drawing/2014/main" id="{E4449834-4CD8-7A40-AA01-0D2A27A8A5F0}"/>
                </a:ext>
              </a:extLst>
            </p:cNvPr>
            <p:cNvSpPr/>
            <p:nvPr/>
          </p:nvSpPr>
          <p:spPr>
            <a:xfrm>
              <a:off x="6240927" y="1510477"/>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light&#10;&#10;Description automatically generated">
              <a:extLst>
                <a:ext uri="{FF2B5EF4-FFF2-40B4-BE49-F238E27FC236}">
                  <a16:creationId xmlns:a16="http://schemas.microsoft.com/office/drawing/2014/main" id="{E2EC1EB5-4C24-8142-85BE-4ED879D22C5E}"/>
                </a:ext>
              </a:extLst>
            </p:cNvPr>
            <p:cNvPicPr>
              <a:picLocks noChangeAspect="1"/>
            </p:cNvPicPr>
            <p:nvPr/>
          </p:nvPicPr>
          <p:blipFill rotWithShape="1">
            <a:blip r:embed="rId2"/>
            <a:srcRect l="19883" t="16379" r="20116" b="14335"/>
            <a:stretch/>
          </p:blipFill>
          <p:spPr>
            <a:xfrm rot="20998087">
              <a:off x="6099674" y="1264261"/>
              <a:ext cx="847696" cy="978887"/>
            </a:xfrm>
            <a:prstGeom prst="rect">
              <a:avLst/>
            </a:prstGeom>
          </p:spPr>
        </p:pic>
      </p:grpSp>
      <p:grpSp>
        <p:nvGrpSpPr>
          <p:cNvPr id="33" name="Group 32">
            <a:extLst>
              <a:ext uri="{FF2B5EF4-FFF2-40B4-BE49-F238E27FC236}">
                <a16:creationId xmlns:a16="http://schemas.microsoft.com/office/drawing/2014/main" id="{E5848B0E-FAB9-8443-91B1-E6B6C6BA93B9}"/>
              </a:ext>
            </a:extLst>
          </p:cNvPr>
          <p:cNvGrpSpPr/>
          <p:nvPr/>
        </p:nvGrpSpPr>
        <p:grpSpPr>
          <a:xfrm>
            <a:off x="7292166" y="1330248"/>
            <a:ext cx="847696" cy="978887"/>
            <a:chOff x="7292166" y="1330248"/>
            <a:chExt cx="847696" cy="978887"/>
          </a:xfrm>
        </p:grpSpPr>
        <p:sp>
          <p:nvSpPr>
            <p:cNvPr id="23" name="Oval 22">
              <a:extLst>
                <a:ext uri="{FF2B5EF4-FFF2-40B4-BE49-F238E27FC236}">
                  <a16:creationId xmlns:a16="http://schemas.microsoft.com/office/drawing/2014/main" id="{51544A7F-D63A-8B4E-A4B0-2804259B2BED}"/>
                </a:ext>
              </a:extLst>
            </p:cNvPr>
            <p:cNvSpPr/>
            <p:nvPr/>
          </p:nvSpPr>
          <p:spPr>
            <a:xfrm>
              <a:off x="7327161" y="1492067"/>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ight&#10;&#10;Description automatically generated">
              <a:extLst>
                <a:ext uri="{FF2B5EF4-FFF2-40B4-BE49-F238E27FC236}">
                  <a16:creationId xmlns:a16="http://schemas.microsoft.com/office/drawing/2014/main" id="{9D09A7A5-4AE8-9049-87A8-BC05409CD69A}"/>
                </a:ext>
              </a:extLst>
            </p:cNvPr>
            <p:cNvPicPr>
              <a:picLocks noChangeAspect="1"/>
            </p:cNvPicPr>
            <p:nvPr/>
          </p:nvPicPr>
          <p:blipFill rotWithShape="1">
            <a:blip r:embed="rId2"/>
            <a:srcRect l="19883" t="16379" r="20116" b="14335"/>
            <a:stretch/>
          </p:blipFill>
          <p:spPr>
            <a:xfrm rot="20781900">
              <a:off x="7292166" y="1330248"/>
              <a:ext cx="847696" cy="978887"/>
            </a:xfrm>
            <a:prstGeom prst="rect">
              <a:avLst/>
            </a:prstGeom>
          </p:spPr>
        </p:pic>
      </p:grpSp>
      <p:grpSp>
        <p:nvGrpSpPr>
          <p:cNvPr id="34" name="Group 33">
            <a:extLst>
              <a:ext uri="{FF2B5EF4-FFF2-40B4-BE49-F238E27FC236}">
                <a16:creationId xmlns:a16="http://schemas.microsoft.com/office/drawing/2014/main" id="{3A790B02-82B1-204F-927A-A1B9A86103D4}"/>
              </a:ext>
            </a:extLst>
          </p:cNvPr>
          <p:cNvGrpSpPr/>
          <p:nvPr/>
        </p:nvGrpSpPr>
        <p:grpSpPr>
          <a:xfrm>
            <a:off x="8352025" y="1264261"/>
            <a:ext cx="881346" cy="1008415"/>
            <a:chOff x="8352025" y="1264261"/>
            <a:chExt cx="881346" cy="1008415"/>
          </a:xfrm>
        </p:grpSpPr>
        <p:sp>
          <p:nvSpPr>
            <p:cNvPr id="24" name="Oval 23">
              <a:extLst>
                <a:ext uri="{FF2B5EF4-FFF2-40B4-BE49-F238E27FC236}">
                  <a16:creationId xmlns:a16="http://schemas.microsoft.com/office/drawing/2014/main" id="{DFF12F98-DBF3-2148-AE94-690788B74317}"/>
                </a:ext>
              </a:extLst>
            </p:cNvPr>
            <p:cNvSpPr/>
            <p:nvPr/>
          </p:nvSpPr>
          <p:spPr>
            <a:xfrm>
              <a:off x="8352025" y="1510478"/>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light&#10;&#10;Description automatically generated">
              <a:extLst>
                <a:ext uri="{FF2B5EF4-FFF2-40B4-BE49-F238E27FC236}">
                  <a16:creationId xmlns:a16="http://schemas.microsoft.com/office/drawing/2014/main" id="{D6ACF5C1-10CF-F242-BD80-6EAB843C42DA}"/>
                </a:ext>
              </a:extLst>
            </p:cNvPr>
            <p:cNvPicPr>
              <a:picLocks noChangeAspect="1"/>
            </p:cNvPicPr>
            <p:nvPr/>
          </p:nvPicPr>
          <p:blipFill rotWithShape="1">
            <a:blip r:embed="rId2"/>
            <a:srcRect l="19883" t="16379" r="20116" b="14335"/>
            <a:stretch/>
          </p:blipFill>
          <p:spPr>
            <a:xfrm rot="162617">
              <a:off x="8385675" y="1264261"/>
              <a:ext cx="847696" cy="978887"/>
            </a:xfrm>
            <a:prstGeom prst="rect">
              <a:avLst/>
            </a:prstGeom>
          </p:spPr>
        </p:pic>
      </p:grpSp>
      <p:grpSp>
        <p:nvGrpSpPr>
          <p:cNvPr id="35" name="Group 34">
            <a:extLst>
              <a:ext uri="{FF2B5EF4-FFF2-40B4-BE49-F238E27FC236}">
                <a16:creationId xmlns:a16="http://schemas.microsoft.com/office/drawing/2014/main" id="{A7BFE587-2596-6C4C-8BE3-EEF0FC9B84F1}"/>
              </a:ext>
            </a:extLst>
          </p:cNvPr>
          <p:cNvGrpSpPr/>
          <p:nvPr/>
        </p:nvGrpSpPr>
        <p:grpSpPr>
          <a:xfrm>
            <a:off x="9469758" y="1264261"/>
            <a:ext cx="847696" cy="1026825"/>
            <a:chOff x="9469758" y="1264261"/>
            <a:chExt cx="847696" cy="1026825"/>
          </a:xfrm>
        </p:grpSpPr>
        <p:sp>
          <p:nvSpPr>
            <p:cNvPr id="25" name="Oval 24">
              <a:extLst>
                <a:ext uri="{FF2B5EF4-FFF2-40B4-BE49-F238E27FC236}">
                  <a16:creationId xmlns:a16="http://schemas.microsoft.com/office/drawing/2014/main" id="{B3B5D978-7A6C-AE48-9470-CCEF7BF46309}"/>
                </a:ext>
              </a:extLst>
            </p:cNvPr>
            <p:cNvSpPr/>
            <p:nvPr/>
          </p:nvSpPr>
          <p:spPr>
            <a:xfrm>
              <a:off x="9475080" y="1528888"/>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light&#10;&#10;Description automatically generated">
              <a:extLst>
                <a:ext uri="{FF2B5EF4-FFF2-40B4-BE49-F238E27FC236}">
                  <a16:creationId xmlns:a16="http://schemas.microsoft.com/office/drawing/2014/main" id="{CDEDD223-974F-404F-A6B1-8B79EBED41AB}"/>
                </a:ext>
              </a:extLst>
            </p:cNvPr>
            <p:cNvPicPr>
              <a:picLocks noChangeAspect="1"/>
            </p:cNvPicPr>
            <p:nvPr/>
          </p:nvPicPr>
          <p:blipFill rotWithShape="1">
            <a:blip r:embed="rId2"/>
            <a:srcRect l="19883" t="16379" r="20116" b="14335"/>
            <a:stretch/>
          </p:blipFill>
          <p:spPr>
            <a:xfrm rot="20975051">
              <a:off x="9469758" y="1264261"/>
              <a:ext cx="847696" cy="978887"/>
            </a:xfrm>
            <a:prstGeom prst="rect">
              <a:avLst/>
            </a:prstGeom>
          </p:spPr>
        </p:pic>
      </p:grpSp>
      <p:grpSp>
        <p:nvGrpSpPr>
          <p:cNvPr id="36" name="Group 35">
            <a:extLst>
              <a:ext uri="{FF2B5EF4-FFF2-40B4-BE49-F238E27FC236}">
                <a16:creationId xmlns:a16="http://schemas.microsoft.com/office/drawing/2014/main" id="{F6BE3A9C-F7AB-5D45-A98F-107C03271792}"/>
              </a:ext>
            </a:extLst>
          </p:cNvPr>
          <p:cNvGrpSpPr/>
          <p:nvPr/>
        </p:nvGrpSpPr>
        <p:grpSpPr>
          <a:xfrm>
            <a:off x="10516134" y="1311394"/>
            <a:ext cx="847696" cy="978887"/>
            <a:chOff x="10516134" y="1311394"/>
            <a:chExt cx="847696" cy="978887"/>
          </a:xfrm>
        </p:grpSpPr>
        <p:sp>
          <p:nvSpPr>
            <p:cNvPr id="26" name="Oval 25">
              <a:extLst>
                <a:ext uri="{FF2B5EF4-FFF2-40B4-BE49-F238E27FC236}">
                  <a16:creationId xmlns:a16="http://schemas.microsoft.com/office/drawing/2014/main" id="{FF942F1F-2095-5849-98C7-F25484AAA7D2}"/>
                </a:ext>
              </a:extLst>
            </p:cNvPr>
            <p:cNvSpPr/>
            <p:nvPr/>
          </p:nvSpPr>
          <p:spPr>
            <a:xfrm>
              <a:off x="10574043" y="1522751"/>
              <a:ext cx="762198" cy="7621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light&#10;&#10;Description automatically generated">
              <a:extLst>
                <a:ext uri="{FF2B5EF4-FFF2-40B4-BE49-F238E27FC236}">
                  <a16:creationId xmlns:a16="http://schemas.microsoft.com/office/drawing/2014/main" id="{7E7DABC8-F7D9-EC4A-A477-18DE02100D1E}"/>
                </a:ext>
              </a:extLst>
            </p:cNvPr>
            <p:cNvPicPr>
              <a:picLocks noChangeAspect="1"/>
            </p:cNvPicPr>
            <p:nvPr/>
          </p:nvPicPr>
          <p:blipFill rotWithShape="1">
            <a:blip r:embed="rId2"/>
            <a:srcRect l="19883" t="16379" r="20116" b="14335"/>
            <a:stretch/>
          </p:blipFill>
          <p:spPr>
            <a:xfrm>
              <a:off x="10516134" y="1311394"/>
              <a:ext cx="847696" cy="978887"/>
            </a:xfrm>
            <a:prstGeom prst="rect">
              <a:avLst/>
            </a:prstGeom>
          </p:spPr>
        </p:pic>
      </p:grpSp>
    </p:spTree>
    <p:extLst>
      <p:ext uri="{BB962C8B-B14F-4D97-AF65-F5344CB8AC3E}">
        <p14:creationId xmlns:p14="http://schemas.microsoft.com/office/powerpoint/2010/main" val="71015324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9"/>
                                            </p:tgtEl>
                                            <p:attrNameLst>
                                              <p:attrName>style.visibility</p:attrName>
                                            </p:attrNameLst>
                                          </p:cBhvr>
                                          <p:to>
                                            <p:strVal val="visible"/>
                                          </p:to>
                                        </p:set>
                                      </p:childTnLst>
                                    </p:cTn>
                                  </p:par>
                                </p:childTnLst>
                              </p:cTn>
                            </p:par>
                            <p:par>
                              <p:cTn id="13" fill="hold">
                                <p:stCondLst>
                                  <p:cond delay="1000"/>
                                </p:stCondLst>
                                <p:childTnLst>
                                  <p:par>
                                    <p:cTn id="14" presetID="6" presetClass="emph" presetSubtype="0" autoRev="1" fill="hold" nodeType="afterEffect" p14:presetBounceEnd="50000">
                                      <p:stCondLst>
                                        <p:cond delay="0"/>
                                      </p:stCondLst>
                                      <p:childTnLst>
                                        <p:animScale p14:bounceEnd="50000">
                                          <p:cBhvr>
                                            <p:cTn id="15" dur="500" fill="hold"/>
                                            <p:tgtEl>
                                              <p:spTgt spid="27"/>
                                            </p:tgtEl>
                                          </p:cBhvr>
                                          <p:by x="125000" y="125000"/>
                                        </p:animScale>
                                      </p:childTnLst>
                                    </p:cTn>
                                  </p:par>
                                  <p:par>
                                    <p:cTn id="16" presetID="6" presetClass="emph" presetSubtype="0" autoRev="1" fill="hold" nodeType="withEffect" p14:presetBounceEnd="50000">
                                      <p:stCondLst>
                                        <p:cond delay="0"/>
                                      </p:stCondLst>
                                      <p:childTnLst>
                                        <p:animScale p14:bounceEnd="50000">
                                          <p:cBhvr>
                                            <p:cTn id="17" dur="500" fill="hold"/>
                                            <p:tgtEl>
                                              <p:spTgt spid="28"/>
                                            </p:tgtEl>
                                          </p:cBhvr>
                                          <p:by x="125000" y="125000"/>
                                        </p:animScale>
                                      </p:childTnLst>
                                    </p:cTn>
                                  </p:par>
                                  <p:par>
                                    <p:cTn id="18" presetID="6" presetClass="emph" presetSubtype="0" autoRev="1" fill="hold" nodeType="withEffect" p14:presetBounceEnd="50000">
                                      <p:stCondLst>
                                        <p:cond delay="0"/>
                                      </p:stCondLst>
                                      <p:childTnLst>
                                        <p:animScale p14:bounceEnd="50000">
                                          <p:cBhvr>
                                            <p:cTn id="19" dur="500" fill="hold"/>
                                            <p:tgtEl>
                                              <p:spTgt spid="29"/>
                                            </p:tgtEl>
                                          </p:cBhvr>
                                          <p:by x="125000" y="125000"/>
                                        </p:animScale>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500"/>
                                      </p:stCondLst>
                                      <p:childTnLst>
                                        <p:set>
                                          <p:cBhvr>
                                            <p:cTn id="34" dur="1" fill="hold">
                                              <p:stCondLst>
                                                <p:cond delay="0"/>
                                              </p:stCondLst>
                                            </p:cTn>
                                            <p:tgtEl>
                                              <p:spTgt spid="31"/>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500"/>
                                      </p:stCondLst>
                                      <p:childTnLst>
                                        <p:set>
                                          <p:cBhvr>
                                            <p:cTn id="37" dur="1" fill="hold">
                                              <p:stCondLst>
                                                <p:cond delay="0"/>
                                              </p:stCondLst>
                                            </p:cTn>
                                            <p:tgtEl>
                                              <p:spTgt spid="32"/>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500"/>
                                      </p:stCondLst>
                                      <p:childTnLst>
                                        <p:set>
                                          <p:cBhvr>
                                            <p:cTn id="40" dur="1" fill="hold">
                                              <p:stCondLst>
                                                <p:cond delay="0"/>
                                              </p:stCondLst>
                                            </p:cTn>
                                            <p:tgtEl>
                                              <p:spTgt spid="33"/>
                                            </p:tgtEl>
                                            <p:attrNameLst>
                                              <p:attrName>style.visibility</p:attrName>
                                            </p:attrNameLst>
                                          </p:cBhvr>
                                          <p:to>
                                            <p:strVal val="visible"/>
                                          </p:to>
                                        </p:set>
                                      </p:childTnLst>
                                    </p:cTn>
                                  </p:par>
                                </p:childTnLst>
                              </p:cTn>
                            </p:par>
                            <p:par>
                              <p:cTn id="41" fill="hold">
                                <p:stCondLst>
                                  <p:cond delay="1500"/>
                                </p:stCondLst>
                                <p:childTnLst>
                                  <p:par>
                                    <p:cTn id="42" presetID="6" presetClass="emph" presetSubtype="0" autoRev="1" fill="hold" nodeType="afterEffect" p14:presetBounceEnd="50000">
                                      <p:stCondLst>
                                        <p:cond delay="0"/>
                                      </p:stCondLst>
                                      <p:childTnLst>
                                        <p:animScale p14:bounceEnd="50000">
                                          <p:cBhvr>
                                            <p:cTn id="43" dur="500" fill="hold"/>
                                            <p:tgtEl>
                                              <p:spTgt spid="30"/>
                                            </p:tgtEl>
                                          </p:cBhvr>
                                          <p:by x="125000" y="125000"/>
                                        </p:animScale>
                                      </p:childTnLst>
                                    </p:cTn>
                                  </p:par>
                                  <p:par>
                                    <p:cTn id="44" presetID="6" presetClass="emph" presetSubtype="0" autoRev="1" fill="hold" nodeType="withEffect" p14:presetBounceEnd="50000">
                                      <p:stCondLst>
                                        <p:cond delay="0"/>
                                      </p:stCondLst>
                                      <p:childTnLst>
                                        <p:animScale p14:bounceEnd="50000">
                                          <p:cBhvr>
                                            <p:cTn id="45" dur="500" fill="hold"/>
                                            <p:tgtEl>
                                              <p:spTgt spid="31"/>
                                            </p:tgtEl>
                                          </p:cBhvr>
                                          <p:by x="125000" y="125000"/>
                                        </p:animScale>
                                      </p:childTnLst>
                                    </p:cTn>
                                  </p:par>
                                  <p:par>
                                    <p:cTn id="46" presetID="6" presetClass="emph" presetSubtype="0" autoRev="1" fill="hold" nodeType="withEffect" p14:presetBounceEnd="50000">
                                      <p:stCondLst>
                                        <p:cond delay="0"/>
                                      </p:stCondLst>
                                      <p:childTnLst>
                                        <p:animScale p14:bounceEnd="50000">
                                          <p:cBhvr>
                                            <p:cTn id="47" dur="500" fill="hold"/>
                                            <p:tgtEl>
                                              <p:spTgt spid="32"/>
                                            </p:tgtEl>
                                          </p:cBhvr>
                                          <p:by x="125000" y="125000"/>
                                        </p:animScale>
                                      </p:childTnLst>
                                    </p:cTn>
                                  </p:par>
                                  <p:par>
                                    <p:cTn id="48" presetID="6" presetClass="emph" presetSubtype="0" autoRev="1" fill="hold" nodeType="withEffect" p14:presetBounceEnd="50000">
                                      <p:stCondLst>
                                        <p:cond delay="0"/>
                                      </p:stCondLst>
                                      <p:childTnLst>
                                        <p:animScale p14:bounceEnd="50000">
                                          <p:cBhvr>
                                            <p:cTn id="49" dur="500" fill="hold"/>
                                            <p:tgtEl>
                                              <p:spTgt spid="33"/>
                                            </p:tgtEl>
                                          </p:cBhvr>
                                          <p:by x="125000" y="125000"/>
                                        </p:animScale>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fade">
                                          <p:cBhvr>
                                            <p:cTn id="53" dur="500"/>
                                            <p:tgtEl>
                                              <p:spTgt spid="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Effect transition="in" filter="fade">
                                          <p:cBhvr>
                                            <p:cTn id="58" dur="500"/>
                                            <p:tgtEl>
                                              <p:spTgt spid="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500"/>
                                      </p:stCondLst>
                                      <p:childTnLst>
                                        <p:set>
                                          <p:cBhvr>
                                            <p:cTn id="65" dur="1" fill="hold">
                                              <p:stCondLst>
                                                <p:cond delay="0"/>
                                              </p:stCondLst>
                                            </p:cTn>
                                            <p:tgtEl>
                                              <p:spTgt spid="35"/>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nodeType="afterEffect">
                                      <p:stCondLst>
                                        <p:cond delay="500"/>
                                      </p:stCondLst>
                                      <p:childTnLst>
                                        <p:set>
                                          <p:cBhvr>
                                            <p:cTn id="68" dur="1" fill="hold">
                                              <p:stCondLst>
                                                <p:cond delay="0"/>
                                              </p:stCondLst>
                                            </p:cTn>
                                            <p:tgtEl>
                                              <p:spTgt spid="36"/>
                                            </p:tgtEl>
                                            <p:attrNameLst>
                                              <p:attrName>style.visibility</p:attrName>
                                            </p:attrNameLst>
                                          </p:cBhvr>
                                          <p:to>
                                            <p:strVal val="visible"/>
                                          </p:to>
                                        </p:set>
                                      </p:childTnLst>
                                    </p:cTn>
                                  </p:par>
                                </p:childTnLst>
                              </p:cTn>
                            </p:par>
                            <p:par>
                              <p:cTn id="69" fill="hold">
                                <p:stCondLst>
                                  <p:cond delay="1000"/>
                                </p:stCondLst>
                                <p:childTnLst>
                                  <p:par>
                                    <p:cTn id="70" presetID="6" presetClass="emph" presetSubtype="0" autoRev="1" fill="hold" nodeType="afterEffect" p14:presetBounceEnd="50000">
                                      <p:stCondLst>
                                        <p:cond delay="0"/>
                                      </p:stCondLst>
                                      <p:childTnLst>
                                        <p:animScale p14:bounceEnd="50000">
                                          <p:cBhvr>
                                            <p:cTn id="71" dur="500" fill="hold"/>
                                            <p:tgtEl>
                                              <p:spTgt spid="34"/>
                                            </p:tgtEl>
                                          </p:cBhvr>
                                          <p:by x="125000" y="125000"/>
                                        </p:animScale>
                                      </p:childTnLst>
                                    </p:cTn>
                                  </p:par>
                                  <p:par>
                                    <p:cTn id="72" presetID="6" presetClass="emph" presetSubtype="0" autoRev="1" fill="hold" nodeType="withEffect" p14:presetBounceEnd="50000">
                                      <p:stCondLst>
                                        <p:cond delay="0"/>
                                      </p:stCondLst>
                                      <p:childTnLst>
                                        <p:animScale p14:bounceEnd="50000">
                                          <p:cBhvr>
                                            <p:cTn id="73" dur="500" fill="hold"/>
                                            <p:tgtEl>
                                              <p:spTgt spid="35"/>
                                            </p:tgtEl>
                                          </p:cBhvr>
                                          <p:by x="125000" y="125000"/>
                                        </p:animScale>
                                      </p:childTnLst>
                                    </p:cTn>
                                  </p:par>
                                  <p:par>
                                    <p:cTn id="74" presetID="6" presetClass="emph" presetSubtype="0" autoRev="1" fill="hold" nodeType="withEffect" p14:presetBounceEnd="50000">
                                      <p:stCondLst>
                                        <p:cond delay="0"/>
                                      </p:stCondLst>
                                      <p:childTnLst>
                                        <p:animScale p14:bounceEnd="50000">
                                          <p:cBhvr>
                                            <p:cTn id="75" dur="500" fill="hold"/>
                                            <p:tgtEl>
                                              <p:spTgt spid="36"/>
                                            </p:tgtEl>
                                          </p:cBhvr>
                                          <p:by x="125000" y="125000"/>
                                        </p:animScale>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animEffect transition="in" filter="fade">
                                          <p:cBhvr>
                                            <p:cTn id="79" dur="500"/>
                                            <p:tgtEl>
                                              <p:spTgt spid="5">
                                                <p:txEl>
                                                  <p:pRg st="0" end="0"/>
                                                </p:txEl>
                                              </p:spTgt>
                                            </p:tgtEl>
                                          </p:cBhvr>
                                        </p:animEffect>
                                      </p:childTnLst>
                                    </p:cTn>
                                  </p:par>
                                </p:childTnLst>
                              </p:cTn>
                            </p:par>
                            <p:par>
                              <p:cTn id="80" fill="hold">
                                <p:stCondLst>
                                  <p:cond delay="2500"/>
                                </p:stCondLst>
                                <p:childTnLst>
                                  <p:par>
                                    <p:cTn id="81" presetID="10" presetClass="entr" presetSubtype="0" fill="hold" grpId="0" nodeType="afterEffect">
                                      <p:stCondLst>
                                        <p:cond delay="0"/>
                                      </p:stCondLst>
                                      <p:childTnLst>
                                        <p:set>
                                          <p:cBhvr>
                                            <p:cTn id="82" dur="1" fill="hold">
                                              <p:stCondLst>
                                                <p:cond delay="0"/>
                                              </p:stCondLst>
                                            </p:cTn>
                                            <p:tgtEl>
                                              <p:spTgt spid="5">
                                                <p:txEl>
                                                  <p:pRg st="1" end="1"/>
                                                </p:txEl>
                                              </p:spTgt>
                                            </p:tgtEl>
                                            <p:attrNameLst>
                                              <p:attrName>style.visibility</p:attrName>
                                            </p:attrNameLst>
                                          </p:cBhvr>
                                          <p:to>
                                            <p:strVal val="visible"/>
                                          </p:to>
                                        </p:set>
                                        <p:animEffect transition="in" filter="fade">
                                          <p:cBhvr>
                                            <p:cTn id="8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9"/>
                                            </p:tgtEl>
                                            <p:attrNameLst>
                                              <p:attrName>style.visibility</p:attrName>
                                            </p:attrNameLst>
                                          </p:cBhvr>
                                          <p:to>
                                            <p:strVal val="visible"/>
                                          </p:to>
                                        </p:set>
                                      </p:childTnLst>
                                    </p:cTn>
                                  </p:par>
                                </p:childTnLst>
                              </p:cTn>
                            </p:par>
                            <p:par>
                              <p:cTn id="13" fill="hold">
                                <p:stCondLst>
                                  <p:cond delay="1000"/>
                                </p:stCondLst>
                                <p:childTnLst>
                                  <p:par>
                                    <p:cTn id="14" presetID="6" presetClass="emph" presetSubtype="0" autoRev="1" fill="hold" nodeType="afterEffect">
                                      <p:stCondLst>
                                        <p:cond delay="0"/>
                                      </p:stCondLst>
                                      <p:childTnLst>
                                        <p:animScale>
                                          <p:cBhvr>
                                            <p:cTn id="15" dur="500" fill="hold"/>
                                            <p:tgtEl>
                                              <p:spTgt spid="27"/>
                                            </p:tgtEl>
                                          </p:cBhvr>
                                          <p:by x="125000" y="125000"/>
                                        </p:animScale>
                                      </p:childTnLst>
                                    </p:cTn>
                                  </p:par>
                                  <p:par>
                                    <p:cTn id="16" presetID="6" presetClass="emph" presetSubtype="0" autoRev="1" fill="hold" nodeType="withEffect">
                                      <p:stCondLst>
                                        <p:cond delay="0"/>
                                      </p:stCondLst>
                                      <p:childTnLst>
                                        <p:animScale>
                                          <p:cBhvr>
                                            <p:cTn id="17" dur="500" fill="hold"/>
                                            <p:tgtEl>
                                              <p:spTgt spid="28"/>
                                            </p:tgtEl>
                                          </p:cBhvr>
                                          <p:by x="125000" y="125000"/>
                                        </p:animScale>
                                      </p:childTnLst>
                                    </p:cTn>
                                  </p:par>
                                  <p:par>
                                    <p:cTn id="18" presetID="6" presetClass="emph" presetSubtype="0" autoRev="1" fill="hold" nodeType="withEffect">
                                      <p:stCondLst>
                                        <p:cond delay="0"/>
                                      </p:stCondLst>
                                      <p:childTnLst>
                                        <p:animScale>
                                          <p:cBhvr>
                                            <p:cTn id="19" dur="500" fill="hold"/>
                                            <p:tgtEl>
                                              <p:spTgt spid="29"/>
                                            </p:tgtEl>
                                          </p:cBhvr>
                                          <p:by x="125000" y="125000"/>
                                        </p:animScale>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500"/>
                                      </p:stCondLst>
                                      <p:childTnLst>
                                        <p:set>
                                          <p:cBhvr>
                                            <p:cTn id="34" dur="1" fill="hold">
                                              <p:stCondLst>
                                                <p:cond delay="0"/>
                                              </p:stCondLst>
                                            </p:cTn>
                                            <p:tgtEl>
                                              <p:spTgt spid="31"/>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500"/>
                                      </p:stCondLst>
                                      <p:childTnLst>
                                        <p:set>
                                          <p:cBhvr>
                                            <p:cTn id="37" dur="1" fill="hold">
                                              <p:stCondLst>
                                                <p:cond delay="0"/>
                                              </p:stCondLst>
                                            </p:cTn>
                                            <p:tgtEl>
                                              <p:spTgt spid="32"/>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500"/>
                                      </p:stCondLst>
                                      <p:childTnLst>
                                        <p:set>
                                          <p:cBhvr>
                                            <p:cTn id="40" dur="1" fill="hold">
                                              <p:stCondLst>
                                                <p:cond delay="0"/>
                                              </p:stCondLst>
                                            </p:cTn>
                                            <p:tgtEl>
                                              <p:spTgt spid="33"/>
                                            </p:tgtEl>
                                            <p:attrNameLst>
                                              <p:attrName>style.visibility</p:attrName>
                                            </p:attrNameLst>
                                          </p:cBhvr>
                                          <p:to>
                                            <p:strVal val="visible"/>
                                          </p:to>
                                        </p:set>
                                      </p:childTnLst>
                                    </p:cTn>
                                  </p:par>
                                </p:childTnLst>
                              </p:cTn>
                            </p:par>
                            <p:par>
                              <p:cTn id="41" fill="hold">
                                <p:stCondLst>
                                  <p:cond delay="1500"/>
                                </p:stCondLst>
                                <p:childTnLst>
                                  <p:par>
                                    <p:cTn id="42" presetID="6" presetClass="emph" presetSubtype="0" autoRev="1" fill="hold" nodeType="afterEffect">
                                      <p:stCondLst>
                                        <p:cond delay="0"/>
                                      </p:stCondLst>
                                      <p:childTnLst>
                                        <p:animScale>
                                          <p:cBhvr>
                                            <p:cTn id="43" dur="500" fill="hold"/>
                                            <p:tgtEl>
                                              <p:spTgt spid="30"/>
                                            </p:tgtEl>
                                          </p:cBhvr>
                                          <p:by x="125000" y="125000"/>
                                        </p:animScale>
                                      </p:childTnLst>
                                    </p:cTn>
                                  </p:par>
                                  <p:par>
                                    <p:cTn id="44" presetID="6" presetClass="emph" presetSubtype="0" autoRev="1" fill="hold" nodeType="withEffect">
                                      <p:stCondLst>
                                        <p:cond delay="0"/>
                                      </p:stCondLst>
                                      <p:childTnLst>
                                        <p:animScale>
                                          <p:cBhvr>
                                            <p:cTn id="45" dur="500" fill="hold"/>
                                            <p:tgtEl>
                                              <p:spTgt spid="31"/>
                                            </p:tgtEl>
                                          </p:cBhvr>
                                          <p:by x="125000" y="125000"/>
                                        </p:animScale>
                                      </p:childTnLst>
                                    </p:cTn>
                                  </p:par>
                                  <p:par>
                                    <p:cTn id="46" presetID="6" presetClass="emph" presetSubtype="0" autoRev="1" fill="hold" nodeType="withEffect">
                                      <p:stCondLst>
                                        <p:cond delay="0"/>
                                      </p:stCondLst>
                                      <p:childTnLst>
                                        <p:animScale>
                                          <p:cBhvr>
                                            <p:cTn id="47" dur="500" fill="hold"/>
                                            <p:tgtEl>
                                              <p:spTgt spid="32"/>
                                            </p:tgtEl>
                                          </p:cBhvr>
                                          <p:by x="125000" y="125000"/>
                                        </p:animScale>
                                      </p:childTnLst>
                                    </p:cTn>
                                  </p:par>
                                  <p:par>
                                    <p:cTn id="48" presetID="6" presetClass="emph" presetSubtype="0" autoRev="1" fill="hold" nodeType="withEffect">
                                      <p:stCondLst>
                                        <p:cond delay="0"/>
                                      </p:stCondLst>
                                      <p:childTnLst>
                                        <p:animScale>
                                          <p:cBhvr>
                                            <p:cTn id="49" dur="500" fill="hold"/>
                                            <p:tgtEl>
                                              <p:spTgt spid="33"/>
                                            </p:tgtEl>
                                          </p:cBhvr>
                                          <p:by x="125000" y="125000"/>
                                        </p:animScale>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fade">
                                          <p:cBhvr>
                                            <p:cTn id="53" dur="500"/>
                                            <p:tgtEl>
                                              <p:spTgt spid="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Effect transition="in" filter="fade">
                                          <p:cBhvr>
                                            <p:cTn id="58" dur="500"/>
                                            <p:tgtEl>
                                              <p:spTgt spid="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500"/>
                                      </p:stCondLst>
                                      <p:childTnLst>
                                        <p:set>
                                          <p:cBhvr>
                                            <p:cTn id="65" dur="1" fill="hold">
                                              <p:stCondLst>
                                                <p:cond delay="0"/>
                                              </p:stCondLst>
                                            </p:cTn>
                                            <p:tgtEl>
                                              <p:spTgt spid="35"/>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nodeType="afterEffect">
                                      <p:stCondLst>
                                        <p:cond delay="500"/>
                                      </p:stCondLst>
                                      <p:childTnLst>
                                        <p:set>
                                          <p:cBhvr>
                                            <p:cTn id="68" dur="1" fill="hold">
                                              <p:stCondLst>
                                                <p:cond delay="0"/>
                                              </p:stCondLst>
                                            </p:cTn>
                                            <p:tgtEl>
                                              <p:spTgt spid="36"/>
                                            </p:tgtEl>
                                            <p:attrNameLst>
                                              <p:attrName>style.visibility</p:attrName>
                                            </p:attrNameLst>
                                          </p:cBhvr>
                                          <p:to>
                                            <p:strVal val="visible"/>
                                          </p:to>
                                        </p:set>
                                      </p:childTnLst>
                                    </p:cTn>
                                  </p:par>
                                </p:childTnLst>
                              </p:cTn>
                            </p:par>
                            <p:par>
                              <p:cTn id="69" fill="hold">
                                <p:stCondLst>
                                  <p:cond delay="1000"/>
                                </p:stCondLst>
                                <p:childTnLst>
                                  <p:par>
                                    <p:cTn id="70" presetID="6" presetClass="emph" presetSubtype="0" autoRev="1" fill="hold" nodeType="afterEffect">
                                      <p:stCondLst>
                                        <p:cond delay="0"/>
                                      </p:stCondLst>
                                      <p:childTnLst>
                                        <p:animScale>
                                          <p:cBhvr>
                                            <p:cTn id="71" dur="500" fill="hold"/>
                                            <p:tgtEl>
                                              <p:spTgt spid="34"/>
                                            </p:tgtEl>
                                          </p:cBhvr>
                                          <p:by x="125000" y="125000"/>
                                        </p:animScale>
                                      </p:childTnLst>
                                    </p:cTn>
                                  </p:par>
                                  <p:par>
                                    <p:cTn id="72" presetID="6" presetClass="emph" presetSubtype="0" autoRev="1" fill="hold" nodeType="withEffect">
                                      <p:stCondLst>
                                        <p:cond delay="0"/>
                                      </p:stCondLst>
                                      <p:childTnLst>
                                        <p:animScale>
                                          <p:cBhvr>
                                            <p:cTn id="73" dur="500" fill="hold"/>
                                            <p:tgtEl>
                                              <p:spTgt spid="35"/>
                                            </p:tgtEl>
                                          </p:cBhvr>
                                          <p:by x="125000" y="125000"/>
                                        </p:animScale>
                                      </p:childTnLst>
                                    </p:cTn>
                                  </p:par>
                                  <p:par>
                                    <p:cTn id="74" presetID="6" presetClass="emph" presetSubtype="0" autoRev="1" fill="hold" nodeType="withEffect">
                                      <p:stCondLst>
                                        <p:cond delay="0"/>
                                      </p:stCondLst>
                                      <p:childTnLst>
                                        <p:animScale>
                                          <p:cBhvr>
                                            <p:cTn id="75" dur="500" fill="hold"/>
                                            <p:tgtEl>
                                              <p:spTgt spid="36"/>
                                            </p:tgtEl>
                                          </p:cBhvr>
                                          <p:by x="125000" y="125000"/>
                                        </p:animScale>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animEffect transition="in" filter="fade">
                                          <p:cBhvr>
                                            <p:cTn id="79" dur="500"/>
                                            <p:tgtEl>
                                              <p:spTgt spid="5">
                                                <p:txEl>
                                                  <p:pRg st="0" end="0"/>
                                                </p:txEl>
                                              </p:spTgt>
                                            </p:tgtEl>
                                          </p:cBhvr>
                                        </p:animEffect>
                                      </p:childTnLst>
                                    </p:cTn>
                                  </p:par>
                                </p:childTnLst>
                              </p:cTn>
                            </p:par>
                            <p:par>
                              <p:cTn id="80" fill="hold">
                                <p:stCondLst>
                                  <p:cond delay="2500"/>
                                </p:stCondLst>
                                <p:childTnLst>
                                  <p:par>
                                    <p:cTn id="81" presetID="10" presetClass="entr" presetSubtype="0" fill="hold" grpId="0" nodeType="afterEffect">
                                      <p:stCondLst>
                                        <p:cond delay="0"/>
                                      </p:stCondLst>
                                      <p:childTnLst>
                                        <p:set>
                                          <p:cBhvr>
                                            <p:cTn id="82" dur="1" fill="hold">
                                              <p:stCondLst>
                                                <p:cond delay="0"/>
                                              </p:stCondLst>
                                            </p:cTn>
                                            <p:tgtEl>
                                              <p:spTgt spid="5">
                                                <p:txEl>
                                                  <p:pRg st="1" end="1"/>
                                                </p:txEl>
                                              </p:spTgt>
                                            </p:tgtEl>
                                            <p:attrNameLst>
                                              <p:attrName>style.visibility</p:attrName>
                                            </p:attrNameLst>
                                          </p:cBhvr>
                                          <p:to>
                                            <p:strVal val="visible"/>
                                          </p:to>
                                        </p:set>
                                        <p:animEffect transition="in" filter="fade">
                                          <p:cBhvr>
                                            <p:cTn id="8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ableware, plate, food&#10;&#10;Description automatically generated">
            <a:extLst>
              <a:ext uri="{FF2B5EF4-FFF2-40B4-BE49-F238E27FC236}">
                <a16:creationId xmlns:a16="http://schemas.microsoft.com/office/drawing/2014/main" id="{6C9CD16E-1BD7-9341-8629-E6E34AEC090F}"/>
              </a:ext>
            </a:extLst>
          </p:cNvPr>
          <p:cNvPicPr>
            <a:picLocks noChangeAspect="1"/>
          </p:cNvPicPr>
          <p:nvPr/>
        </p:nvPicPr>
        <p:blipFill>
          <a:blip r:embed="rId2"/>
          <a:stretch>
            <a:fillRect/>
          </a:stretch>
        </p:blipFill>
        <p:spPr>
          <a:xfrm>
            <a:off x="735693" y="4071257"/>
            <a:ext cx="1642024" cy="607621"/>
          </a:xfrm>
          <a:prstGeom prst="rect">
            <a:avLst/>
          </a:prstGeom>
        </p:spPr>
      </p:pic>
      <p:sp>
        <p:nvSpPr>
          <p:cNvPr id="4" name="TextBox 3">
            <a:extLst>
              <a:ext uri="{FF2B5EF4-FFF2-40B4-BE49-F238E27FC236}">
                <a16:creationId xmlns:a16="http://schemas.microsoft.com/office/drawing/2014/main" id="{5B5FAE0A-D765-A541-89F3-ED3F5CDA10EE}"/>
              </a:ext>
            </a:extLst>
          </p:cNvPr>
          <p:cNvSpPr txBox="1"/>
          <p:nvPr/>
        </p:nvSpPr>
        <p:spPr>
          <a:xfrm>
            <a:off x="2532962" y="3433912"/>
            <a:ext cx="430955" cy="1384995"/>
          </a:xfrm>
          <a:prstGeom prst="rect">
            <a:avLst/>
          </a:prstGeom>
          <a:noFill/>
        </p:spPr>
        <p:txBody>
          <a:bodyPr wrap="square" lIns="0" tIns="0" rIns="0" bIns="0" rtlCol="0">
            <a:spAutoFit/>
          </a:bodyPr>
          <a:lstStyle/>
          <a:p>
            <a:r>
              <a:rPr lang="hu-HU" sz="5000" dirty="0">
                <a:solidFill>
                  <a:srgbClr val="009FAD"/>
                </a:solidFill>
                <a:latin typeface="Arial" panose="020B0604020202020204" pitchFamily="34" charset="0"/>
                <a:cs typeface="Arial" panose="020B0604020202020204" pitchFamily="34" charset="0"/>
              </a:rPr>
              <a:t> </a:t>
            </a:r>
            <a:r>
              <a:rPr lang="hu-HU" sz="4000" dirty="0" smtClean="0">
                <a:solidFill>
                  <a:srgbClr val="009FAD"/>
                </a:solidFill>
                <a:latin typeface="Arial" panose="020B0604020202020204" pitchFamily="34" charset="0"/>
                <a:cs typeface="Arial" panose="020B0604020202020204" pitchFamily="34" charset="0"/>
              </a:rPr>
              <a:t>II</a:t>
            </a:r>
            <a:endParaRPr lang="en-GB" sz="4000" dirty="0">
              <a:solidFill>
                <a:srgbClr val="009FAD"/>
              </a:solidFill>
              <a:latin typeface="Arial" panose="020B0604020202020204" pitchFamily="34" charset="0"/>
              <a:cs typeface="Arial" panose="020B0604020202020204" pitchFamily="34" charset="0"/>
            </a:endParaRPr>
          </a:p>
        </p:txBody>
      </p:sp>
      <p:pic>
        <p:nvPicPr>
          <p:cNvPr id="6" name="Picture 5" descr="A picture containing flower&#10;&#10;Description automatically generated">
            <a:extLst>
              <a:ext uri="{FF2B5EF4-FFF2-40B4-BE49-F238E27FC236}">
                <a16:creationId xmlns:a16="http://schemas.microsoft.com/office/drawing/2014/main" id="{E8059AB9-0DBC-4649-BFB1-0557D437E248}"/>
              </a:ext>
            </a:extLst>
          </p:cNvPr>
          <p:cNvPicPr>
            <a:picLocks noChangeAspect="1"/>
          </p:cNvPicPr>
          <p:nvPr/>
        </p:nvPicPr>
        <p:blipFill>
          <a:blip r:embed="rId3"/>
          <a:stretch>
            <a:fillRect/>
          </a:stretch>
        </p:blipFill>
        <p:spPr>
          <a:xfrm>
            <a:off x="735693" y="5899854"/>
            <a:ext cx="721921" cy="481281"/>
          </a:xfrm>
          <a:prstGeom prst="rect">
            <a:avLst/>
          </a:prstGeom>
        </p:spPr>
      </p:pic>
      <p:grpSp>
        <p:nvGrpSpPr>
          <p:cNvPr id="17" name="Group 16">
            <a:extLst>
              <a:ext uri="{FF2B5EF4-FFF2-40B4-BE49-F238E27FC236}">
                <a16:creationId xmlns:a16="http://schemas.microsoft.com/office/drawing/2014/main" id="{7BE88D0D-F161-584D-8DB9-D4D8AC3F0D5A}"/>
              </a:ext>
            </a:extLst>
          </p:cNvPr>
          <p:cNvGrpSpPr/>
          <p:nvPr/>
        </p:nvGrpSpPr>
        <p:grpSpPr>
          <a:xfrm>
            <a:off x="735693" y="4850279"/>
            <a:ext cx="5000089" cy="612870"/>
            <a:chOff x="735693" y="747378"/>
            <a:chExt cx="7529714" cy="922931"/>
          </a:xfrm>
        </p:grpSpPr>
        <p:pic>
          <p:nvPicPr>
            <p:cNvPr id="8" name="Picture 7" descr="A close up of a logo&#10;&#10;Description automatically generated">
              <a:extLst>
                <a:ext uri="{FF2B5EF4-FFF2-40B4-BE49-F238E27FC236}">
                  <a16:creationId xmlns:a16="http://schemas.microsoft.com/office/drawing/2014/main" id="{745BCE8A-EBE9-B346-A5FF-1E2123A14DB7}"/>
                </a:ext>
              </a:extLst>
            </p:cNvPr>
            <p:cNvPicPr>
              <a:picLocks noChangeAspect="1"/>
            </p:cNvPicPr>
            <p:nvPr/>
          </p:nvPicPr>
          <p:blipFill rotWithShape="1">
            <a:blip r:embed="rId4"/>
            <a:srcRect l="25951" t="23064" r="27218" b="22720"/>
            <a:stretch/>
          </p:blipFill>
          <p:spPr>
            <a:xfrm>
              <a:off x="5890159" y="747378"/>
              <a:ext cx="1128157" cy="922931"/>
            </a:xfrm>
            <a:prstGeom prst="rect">
              <a:avLst/>
            </a:prstGeom>
          </p:spPr>
        </p:pic>
        <p:pic>
          <p:nvPicPr>
            <p:cNvPr id="12" name="Picture 11" descr="A close up of a logo&#10;&#10;Description automatically generated">
              <a:extLst>
                <a:ext uri="{FF2B5EF4-FFF2-40B4-BE49-F238E27FC236}">
                  <a16:creationId xmlns:a16="http://schemas.microsoft.com/office/drawing/2014/main" id="{49E12B58-CB90-CC4F-B025-23BA276F3A48}"/>
                </a:ext>
              </a:extLst>
            </p:cNvPr>
            <p:cNvPicPr>
              <a:picLocks noChangeAspect="1"/>
            </p:cNvPicPr>
            <p:nvPr/>
          </p:nvPicPr>
          <p:blipFill>
            <a:blip r:embed="rId5"/>
            <a:stretch>
              <a:fillRect/>
            </a:stretch>
          </p:blipFill>
          <p:spPr>
            <a:xfrm>
              <a:off x="3186878" y="911007"/>
              <a:ext cx="2570903" cy="663868"/>
            </a:xfrm>
            <a:prstGeom prst="rect">
              <a:avLst/>
            </a:prstGeom>
          </p:spPr>
        </p:pic>
        <p:pic>
          <p:nvPicPr>
            <p:cNvPr id="14" name="Picture 13" descr="A drawing of a face&#10;&#10;Description automatically generated">
              <a:extLst>
                <a:ext uri="{FF2B5EF4-FFF2-40B4-BE49-F238E27FC236}">
                  <a16:creationId xmlns:a16="http://schemas.microsoft.com/office/drawing/2014/main" id="{6FFFBFC9-355D-F041-8E57-43D5C6111D73}"/>
                </a:ext>
              </a:extLst>
            </p:cNvPr>
            <p:cNvPicPr>
              <a:picLocks noChangeAspect="1"/>
            </p:cNvPicPr>
            <p:nvPr/>
          </p:nvPicPr>
          <p:blipFill>
            <a:blip r:embed="rId6"/>
            <a:stretch>
              <a:fillRect/>
            </a:stretch>
          </p:blipFill>
          <p:spPr>
            <a:xfrm>
              <a:off x="7274460" y="887257"/>
              <a:ext cx="990947" cy="619342"/>
            </a:xfrm>
            <a:prstGeom prst="rect">
              <a:avLst/>
            </a:prstGeom>
          </p:spPr>
        </p:pic>
        <p:pic>
          <p:nvPicPr>
            <p:cNvPr id="16" name="Picture 15" descr="A close up of a logo&#10;&#10;Description automatically generated">
              <a:extLst>
                <a:ext uri="{FF2B5EF4-FFF2-40B4-BE49-F238E27FC236}">
                  <a16:creationId xmlns:a16="http://schemas.microsoft.com/office/drawing/2014/main" id="{A58AEFF3-2AC2-574B-B78A-290CC0484A25}"/>
                </a:ext>
              </a:extLst>
            </p:cNvPr>
            <p:cNvPicPr>
              <a:picLocks noChangeAspect="1"/>
            </p:cNvPicPr>
            <p:nvPr/>
          </p:nvPicPr>
          <p:blipFill>
            <a:blip r:embed="rId7"/>
            <a:stretch>
              <a:fillRect/>
            </a:stretch>
          </p:blipFill>
          <p:spPr>
            <a:xfrm>
              <a:off x="735693" y="955933"/>
              <a:ext cx="2220979" cy="607978"/>
            </a:xfrm>
            <a:prstGeom prst="rect">
              <a:avLst/>
            </a:prstGeom>
          </p:spPr>
        </p:pic>
      </p:grpSp>
      <p:sp>
        <p:nvSpPr>
          <p:cNvPr id="18" name="TextBox 17">
            <a:extLst>
              <a:ext uri="{FF2B5EF4-FFF2-40B4-BE49-F238E27FC236}">
                <a16:creationId xmlns:a16="http://schemas.microsoft.com/office/drawing/2014/main" id="{804AAD10-E87E-4542-9E49-9990AF4EB486}"/>
              </a:ext>
            </a:extLst>
          </p:cNvPr>
          <p:cNvSpPr txBox="1"/>
          <p:nvPr/>
        </p:nvSpPr>
        <p:spPr>
          <a:xfrm>
            <a:off x="1556235" y="5940439"/>
            <a:ext cx="9132785" cy="600164"/>
          </a:xfrm>
          <a:prstGeom prst="rect">
            <a:avLst/>
          </a:prstGeom>
          <a:noFill/>
        </p:spPr>
        <p:txBody>
          <a:bodyPr wrap="square" lIns="0" tIns="0" rIns="0" bIns="0" rtlCol="0">
            <a:spAutoFit/>
          </a:bodyPr>
          <a:lstStyle/>
          <a:p>
            <a:r>
              <a:rPr lang="hu-HU" sz="1300" dirty="0">
                <a:latin typeface="Arial" panose="020B0604020202020204" pitchFamily="34" charset="0"/>
                <a:cs typeface="Arial" panose="020B0604020202020204" pitchFamily="34" charset="0"/>
              </a:rPr>
              <a:t>Ez a kiadvány az Európai Bizottság Jogok, egyenlőség és polgárság (REC 2014-2020) elnevezésű programjának pénzügyi támogatásával jött létre. A kiadványban megjelentetett vélemény a szerzők saját véleménye és nem feltétlenül tükrözi az Európai Bizottság hivatalos álláspontját. A benne foglaltakért az Európai Bizottság felelősséget nem vállal.</a:t>
            </a:r>
            <a:endParaRPr lang="en-GB"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46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BAB8C-869D-D34E-8401-DE1591769183}"/>
              </a:ext>
            </a:extLst>
          </p:cNvPr>
          <p:cNvSpPr txBox="1"/>
          <p:nvPr/>
        </p:nvSpPr>
        <p:spPr>
          <a:xfrm>
            <a:off x="2034363" y="726714"/>
            <a:ext cx="8123274" cy="5553426"/>
          </a:xfrm>
          <a:prstGeom prst="rect">
            <a:avLst/>
          </a:prstGeom>
          <a:noFill/>
        </p:spPr>
        <p:txBody>
          <a:bodyPr wrap="square" lIns="0" tIns="0" rIns="0" bIns="0" rtlCol="0">
            <a:noAutofit/>
          </a:bodyPr>
          <a:lstStyle/>
          <a:p>
            <a:pPr algn="ctr">
              <a:lnSpc>
                <a:spcPts val="4200"/>
              </a:lnSpc>
              <a:spcAft>
                <a:spcPts val="1200"/>
              </a:spcAft>
            </a:pPr>
            <a:r>
              <a:rPr lang="hu-HU" sz="4000" b="1" dirty="0" smtClean="0">
                <a:solidFill>
                  <a:srgbClr val="E41B7C"/>
                </a:solidFill>
                <a:latin typeface="Arial Black" panose="020B0A04020102020204" pitchFamily="34" charset="0"/>
              </a:rPr>
              <a:t>Teszteld a tudásod!</a:t>
            </a:r>
            <a:endParaRPr lang="en-US" sz="4000" b="1" dirty="0">
              <a:solidFill>
                <a:srgbClr val="E41B7C"/>
              </a:solidFill>
              <a:latin typeface="Arial Black" panose="020B0A04020102020204" pitchFamily="34" charset="0"/>
            </a:endParaRPr>
          </a:p>
          <a:p>
            <a:pPr algn="ctr">
              <a:lnSpc>
                <a:spcPts val="2900"/>
              </a:lnSpc>
            </a:pPr>
            <a:endParaRPr lang="en-US" sz="2500" b="1" dirty="0">
              <a:solidFill>
                <a:srgbClr val="E41B7C"/>
              </a:solidFill>
              <a:latin typeface="Arial Black" panose="020B0A04020102020204" pitchFamily="34" charset="0"/>
            </a:endParaRPr>
          </a:p>
          <a:p>
            <a:pPr algn="ctr">
              <a:lnSpc>
                <a:spcPts val="2900"/>
              </a:lnSpc>
            </a:pPr>
            <a:r>
              <a:rPr lang="hu-HU" sz="2500" b="1" dirty="0" smtClean="0">
                <a:solidFill>
                  <a:srgbClr val="E41B7C"/>
                </a:solidFill>
                <a:latin typeface="Arial Black" panose="020B0A04020102020204" pitchFamily="34" charset="0"/>
              </a:rPr>
              <a:t>Mielőtt </a:t>
            </a:r>
            <a:r>
              <a:rPr lang="hu-HU" sz="2500" b="1" dirty="0" err="1" smtClean="0">
                <a:solidFill>
                  <a:srgbClr val="E41B7C"/>
                </a:solidFill>
                <a:latin typeface="Arial Black" panose="020B0A04020102020204" pitchFamily="34" charset="0"/>
              </a:rPr>
              <a:t>elkezdenéd</a:t>
            </a:r>
            <a:r>
              <a:rPr lang="en-US" sz="2500" b="1" dirty="0" smtClean="0">
                <a:solidFill>
                  <a:srgbClr val="E41B7C"/>
                </a:solidFill>
                <a:latin typeface="Arial Black" panose="020B0A04020102020204" pitchFamily="34" charset="0"/>
              </a:rPr>
              <a:t>…</a:t>
            </a:r>
            <a:endParaRPr lang="en-US" sz="2500" b="1" dirty="0">
              <a:solidFill>
                <a:srgbClr val="E41B7C"/>
              </a:solidFill>
              <a:latin typeface="Arial Black" panose="020B0A04020102020204" pitchFamily="34" charset="0"/>
            </a:endParaRPr>
          </a:p>
          <a:p>
            <a:pPr algn="ctr">
              <a:lnSpc>
                <a:spcPts val="2900"/>
              </a:lnSpc>
            </a:pPr>
            <a:r>
              <a:rPr lang="en-US" sz="2500" b="1" dirty="0" smtClean="0">
                <a:solidFill>
                  <a:srgbClr val="009FAD"/>
                </a:solidFill>
                <a:latin typeface="Arial Black" panose="020B0A04020102020204" pitchFamily="34" charset="0"/>
              </a:rPr>
              <a:t>…</a:t>
            </a:r>
            <a:r>
              <a:rPr lang="hu-HU" sz="2500" b="1" dirty="0" smtClean="0">
                <a:solidFill>
                  <a:srgbClr val="009FAD"/>
                </a:solidFill>
                <a:latin typeface="Arial Black" panose="020B0A04020102020204" pitchFamily="34" charset="0"/>
              </a:rPr>
              <a:t>ellenőrizd, hogy a</a:t>
            </a:r>
            <a:r>
              <a:rPr lang="en-US" sz="2500" b="1" dirty="0" smtClean="0">
                <a:solidFill>
                  <a:srgbClr val="009FAD"/>
                </a:solidFill>
                <a:latin typeface="Arial Black" panose="020B0A04020102020204" pitchFamily="34" charset="0"/>
              </a:rPr>
              <a:t> </a:t>
            </a:r>
            <a:r>
              <a:rPr lang="en-US" sz="2500" b="1" dirty="0">
                <a:solidFill>
                  <a:srgbClr val="009FAD"/>
                </a:solidFill>
                <a:latin typeface="Arial Black" panose="020B0A04020102020204" pitchFamily="34" charset="0"/>
              </a:rPr>
              <a:t>Slide Show </a:t>
            </a:r>
            <a:r>
              <a:rPr lang="hu-HU" sz="2500" b="1" dirty="0" smtClean="0">
                <a:solidFill>
                  <a:srgbClr val="009FAD"/>
                </a:solidFill>
                <a:latin typeface="Arial Black" panose="020B0A04020102020204" pitchFamily="34" charset="0"/>
              </a:rPr>
              <a:t>funkciót használod</a:t>
            </a:r>
            <a:r>
              <a:rPr lang="en-US" sz="2500" b="1" dirty="0" smtClean="0">
                <a:solidFill>
                  <a:srgbClr val="009FAD"/>
                </a:solidFill>
                <a:latin typeface="Arial Black" panose="020B0A04020102020204" pitchFamily="34" charset="0"/>
              </a:rPr>
              <a:t> </a:t>
            </a:r>
            <a:r>
              <a:rPr lang="en-US" sz="2500" b="1" dirty="0">
                <a:solidFill>
                  <a:srgbClr val="009FAD"/>
                </a:solidFill>
                <a:latin typeface="Arial Black" panose="020B0A04020102020204" pitchFamily="34" charset="0"/>
              </a:rPr>
              <a:t>– </a:t>
            </a:r>
            <a:br>
              <a:rPr lang="en-US" sz="2500" b="1" dirty="0">
                <a:solidFill>
                  <a:srgbClr val="009FAD"/>
                </a:solidFill>
                <a:latin typeface="Arial Black" panose="020B0A04020102020204" pitchFamily="34" charset="0"/>
              </a:rPr>
            </a:br>
            <a:r>
              <a:rPr lang="hu-HU" sz="2500" b="1" dirty="0" err="1" smtClean="0">
                <a:solidFill>
                  <a:srgbClr val="009FAD"/>
                </a:solidFill>
                <a:latin typeface="Arial Black" panose="020B0A04020102020204" pitchFamily="34" charset="0"/>
              </a:rPr>
              <a:t>kattints</a:t>
            </a:r>
            <a:r>
              <a:rPr lang="hu-HU" sz="2500" b="1" dirty="0" smtClean="0">
                <a:solidFill>
                  <a:srgbClr val="009FAD"/>
                </a:solidFill>
                <a:latin typeface="Arial Black" panose="020B0A04020102020204" pitchFamily="34" charset="0"/>
              </a:rPr>
              <a:t> erre az ikonra</a:t>
            </a:r>
            <a:r>
              <a:rPr lang="en-US" sz="2500" b="1" dirty="0" smtClean="0">
                <a:solidFill>
                  <a:srgbClr val="009FAD"/>
                </a:solidFill>
                <a:latin typeface="Arial Black" panose="020B0A04020102020204" pitchFamily="34" charset="0"/>
              </a:rPr>
              <a:t>         </a:t>
            </a:r>
            <a:r>
              <a:rPr lang="hu-HU" sz="2500" b="1" dirty="0" smtClean="0">
                <a:solidFill>
                  <a:srgbClr val="009FAD"/>
                </a:solidFill>
                <a:latin typeface="Arial Black" panose="020B0A04020102020204" pitchFamily="34" charset="0"/>
              </a:rPr>
              <a:t>a jobb alsó sarokban</a:t>
            </a:r>
            <a:endParaRPr lang="hu-HU" sz="2500" b="1" dirty="0">
              <a:solidFill>
                <a:srgbClr val="009FAD"/>
              </a:solidFill>
              <a:latin typeface="Arial Black" panose="020B0A04020102020204" pitchFamily="34" charset="0"/>
            </a:endParaRPr>
          </a:p>
          <a:p>
            <a:pPr algn="ctr">
              <a:lnSpc>
                <a:spcPts val="2900"/>
              </a:lnSpc>
            </a:pPr>
            <a:endParaRPr lang="hu-HU" sz="2500" b="1" dirty="0" smtClean="0">
              <a:solidFill>
                <a:srgbClr val="E41B7C"/>
              </a:solidFill>
              <a:latin typeface="Arial Black" panose="020B0A04020102020204" pitchFamily="34" charset="0"/>
            </a:endParaRPr>
          </a:p>
          <a:p>
            <a:pPr algn="ctr">
              <a:lnSpc>
                <a:spcPts val="2900"/>
              </a:lnSpc>
            </a:pPr>
            <a:endParaRPr lang="en-US" sz="2500" b="1" dirty="0">
              <a:solidFill>
                <a:srgbClr val="E41B7C"/>
              </a:solidFill>
              <a:latin typeface="Arial Black" panose="020B0A04020102020204" pitchFamily="34" charset="0"/>
            </a:endParaRPr>
          </a:p>
          <a:p>
            <a:pPr algn="ctr">
              <a:lnSpc>
                <a:spcPts val="2900"/>
              </a:lnSpc>
            </a:pPr>
            <a:r>
              <a:rPr lang="hu-HU" sz="2500" b="1" dirty="0" smtClean="0">
                <a:solidFill>
                  <a:srgbClr val="E41B7C"/>
                </a:solidFill>
                <a:latin typeface="Arial Black" panose="020B0A04020102020204" pitchFamily="34" charset="0"/>
              </a:rPr>
              <a:t>Ne feledd…</a:t>
            </a:r>
            <a:endParaRPr lang="en-US" sz="2500" b="1" dirty="0">
              <a:solidFill>
                <a:srgbClr val="E41B7C"/>
              </a:solidFill>
              <a:latin typeface="Arial Black" panose="020B0A04020102020204" pitchFamily="34" charset="0"/>
            </a:endParaRPr>
          </a:p>
          <a:p>
            <a:pPr algn="ctr">
              <a:lnSpc>
                <a:spcPts val="2900"/>
              </a:lnSpc>
            </a:pPr>
            <a:r>
              <a:rPr lang="en-US" sz="2500" b="1" dirty="0" smtClean="0">
                <a:solidFill>
                  <a:srgbClr val="009FAD"/>
                </a:solidFill>
                <a:latin typeface="Arial Black" panose="020B0A04020102020204" pitchFamily="34" charset="0"/>
              </a:rPr>
              <a:t>…</a:t>
            </a:r>
            <a:r>
              <a:rPr lang="hu-HU" sz="2500" b="1" dirty="0" smtClean="0">
                <a:solidFill>
                  <a:srgbClr val="009FAD"/>
                </a:solidFill>
                <a:latin typeface="Arial Black" panose="020B0A04020102020204" pitchFamily="34" charset="0"/>
              </a:rPr>
              <a:t>a kiértékeléshez jegyezd fel, hogy hány kérdésre válaszoltál helyesen </a:t>
            </a:r>
            <a:endParaRPr lang="en-US" sz="2500" b="1" dirty="0">
              <a:solidFill>
                <a:srgbClr val="009FAD"/>
              </a:solidFill>
              <a:latin typeface="Arial Black" panose="020B0A040201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45976F8B-4D29-3742-9EED-E81227BE5CFE}"/>
              </a:ext>
            </a:extLst>
          </p:cNvPr>
          <p:cNvPicPr>
            <a:picLocks noChangeAspect="1"/>
          </p:cNvPicPr>
          <p:nvPr/>
        </p:nvPicPr>
        <p:blipFill>
          <a:blip r:embed="rId2"/>
          <a:stretch>
            <a:fillRect/>
          </a:stretch>
        </p:blipFill>
        <p:spPr>
          <a:xfrm>
            <a:off x="6813025" y="2728482"/>
            <a:ext cx="670442" cy="670442"/>
          </a:xfrm>
          <a:prstGeom prst="rect">
            <a:avLst/>
          </a:prstGeom>
        </p:spPr>
      </p:pic>
    </p:spTree>
    <p:extLst>
      <p:ext uri="{BB962C8B-B14F-4D97-AF65-F5344CB8AC3E}">
        <p14:creationId xmlns:p14="http://schemas.microsoft.com/office/powerpoint/2010/main" val="979671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A picture containing drawing&#10;&#10;Description automatically generated">
            <a:extLst>
              <a:ext uri="{FF2B5EF4-FFF2-40B4-BE49-F238E27FC236}">
                <a16:creationId xmlns:a16="http://schemas.microsoft.com/office/drawing/2014/main" id="{F3A90325-A30A-D84D-BEB6-DFEF93DEF29D}"/>
              </a:ext>
            </a:extLst>
          </p:cNvPr>
          <p:cNvPicPr>
            <a:picLocks noChangeAspect="1"/>
          </p:cNvPicPr>
          <p:nvPr/>
        </p:nvPicPr>
        <p:blipFill rotWithShape="1">
          <a:blip r:embed="rId3"/>
          <a:srcRect l="40945"/>
          <a:stretch/>
        </p:blipFill>
        <p:spPr>
          <a:xfrm>
            <a:off x="-225631" y="-243016"/>
            <a:ext cx="5642304"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38081" y="1383405"/>
            <a:ext cx="5837137" cy="794640"/>
            <a:chOff x="5801584" y="751425"/>
            <a:chExt cx="5837137" cy="794640"/>
          </a:xfrm>
        </p:grpSpPr>
        <p:pic>
          <p:nvPicPr>
            <p:cNvPr id="31" name="Answer Icon A" descr="A close up of a logo&#10;&#10;Description automatically generated">
              <a:extLst>
                <a:ext uri="{FF2B5EF4-FFF2-40B4-BE49-F238E27FC236}">
                  <a16:creationId xmlns:a16="http://schemas.microsoft.com/office/drawing/2014/main" id="{FD9A878C-C52B-C743-B7F3-AD73F179518C}"/>
                </a:ext>
              </a:extLst>
            </p:cNvPr>
            <p:cNvPicPr>
              <a:picLocks noChangeAspect="1"/>
            </p:cNvPicPr>
            <p:nvPr/>
          </p:nvPicPr>
          <p:blipFill rotWithShape="1">
            <a:blip r:embed="rId4"/>
            <a:srcRect l="28056" t="20393" r="12331" b="26737"/>
            <a:stretch/>
          </p:blipFill>
          <p:spPr>
            <a:xfrm flipH="1">
              <a:off x="5801584" y="751425"/>
              <a:ext cx="895989" cy="794640"/>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“Kat</a:t>
              </a:r>
              <a:r>
                <a:rPr lang="hu-HU" dirty="0" err="1" smtClean="0">
                  <a:solidFill>
                    <a:srgbClr val="009FAD"/>
                  </a:solidFill>
                  <a:latin typeface="Arial Black" panose="020B0A04020102020204" pitchFamily="34" charset="0"/>
                </a:rPr>
                <a:t>ána</a:t>
              </a:r>
              <a:r>
                <a:rPr lang="en-US" dirty="0" smtClean="0">
                  <a:solidFill>
                    <a:srgbClr val="009FAD"/>
                  </a:solidFill>
                  <a:latin typeface="Arial Black" panose="020B0A04020102020204" pitchFamily="34" charset="0"/>
                </a:rPr>
                <a:t>k </a:t>
              </a:r>
              <a:r>
                <a:rPr lang="en-US" dirty="0" err="1">
                  <a:solidFill>
                    <a:srgbClr val="009FAD"/>
                  </a:solidFill>
                  <a:latin typeface="Arial Black" panose="020B0A04020102020204" pitchFamily="34" charset="0"/>
                </a:rPr>
                <a:t>igaza</a:t>
              </a:r>
              <a:r>
                <a:rPr lang="en-US" dirty="0">
                  <a:solidFill>
                    <a:srgbClr val="009FAD"/>
                  </a:solidFill>
                  <a:latin typeface="Arial Black" panose="020B0A04020102020204" pitchFamily="34" charset="0"/>
                </a:rPr>
                <a:t> van! </a:t>
              </a:r>
              <a:r>
                <a:rPr lang="en-US" dirty="0" err="1">
                  <a:solidFill>
                    <a:srgbClr val="009FAD"/>
                  </a:solidFill>
                  <a:latin typeface="Arial Black" panose="020B0A04020102020204" pitchFamily="34" charset="0"/>
                </a:rPr>
                <a:t>Küldd</a:t>
              </a:r>
              <a:r>
                <a:rPr lang="en-US" dirty="0">
                  <a:solidFill>
                    <a:srgbClr val="009FAD"/>
                  </a:solidFill>
                  <a:latin typeface="Arial Black" panose="020B0A04020102020204" pitchFamily="34" charset="0"/>
                </a:rPr>
                <a:t> el a </a:t>
              </a:r>
              <a:r>
                <a:rPr lang="en-US" dirty="0" err="1">
                  <a:solidFill>
                    <a:srgbClr val="009FAD"/>
                  </a:solidFill>
                  <a:latin typeface="Arial Black" panose="020B0A04020102020204" pitchFamily="34" charset="0"/>
                </a:rPr>
                <a:t>képet</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és</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az</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emojit</a:t>
              </a:r>
              <a:r>
                <a:rPr lang="en-US" dirty="0">
                  <a:solidFill>
                    <a:srgbClr val="009FAD"/>
                  </a:solidFill>
                  <a:latin typeface="Arial Black" panose="020B0A04020102020204" pitchFamily="34" charset="0"/>
                </a:rPr>
                <a:t> – </a:t>
              </a:r>
              <a:r>
                <a:rPr lang="en-US" dirty="0" err="1">
                  <a:solidFill>
                    <a:srgbClr val="009FAD"/>
                  </a:solidFill>
                  <a:latin typeface="Arial Black" panose="020B0A04020102020204" pitchFamily="34" charset="0"/>
                </a:rPr>
                <a:t>mindenki</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azt</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gondolja</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majd</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milyen</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vicces</a:t>
              </a:r>
              <a:r>
                <a:rPr lang="en-US" dirty="0">
                  <a:solidFill>
                    <a:srgbClr val="009FAD"/>
                  </a:solidFill>
                  <a:latin typeface="Arial Black" panose="020B0A04020102020204" pitchFamily="34" charset="0"/>
                </a:rPr>
                <a:t>!”</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94236" y="4461948"/>
            <a:ext cx="6006103" cy="794640"/>
            <a:chOff x="5801584" y="3765233"/>
            <a:chExt cx="6006103" cy="794640"/>
          </a:xfrm>
        </p:grpSpPr>
        <p:pic>
          <p:nvPicPr>
            <p:cNvPr id="33" name="Answer Icon D" descr="A close up of a logo&#10;&#10;Description automatically generated">
              <a:extLst>
                <a:ext uri="{FF2B5EF4-FFF2-40B4-BE49-F238E27FC236}">
                  <a16:creationId xmlns:a16="http://schemas.microsoft.com/office/drawing/2014/main" id="{FD0C722B-6A18-3A41-9841-091A5B305101}"/>
                </a:ext>
              </a:extLst>
            </p:cNvPr>
            <p:cNvPicPr>
              <a:picLocks noChangeAspect="1"/>
            </p:cNvPicPr>
            <p:nvPr/>
          </p:nvPicPr>
          <p:blipFill rotWithShape="1">
            <a:blip r:embed="rId4"/>
            <a:srcRect l="28056" t="20393" r="12331" b="26737"/>
            <a:stretch/>
          </p:blipFill>
          <p:spPr>
            <a:xfrm flipH="1">
              <a:off x="5801584" y="3765233"/>
              <a:ext cx="895989" cy="794640"/>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810699"/>
              <a:ext cx="5032359" cy="734203"/>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“Kat</a:t>
              </a:r>
              <a:r>
                <a:rPr lang="hu-HU" dirty="0" smtClean="0">
                  <a:solidFill>
                    <a:srgbClr val="009FAD"/>
                  </a:solidFill>
                  <a:latin typeface="Arial Black" panose="020B0A04020102020204" pitchFamily="34" charset="0"/>
                </a:rPr>
                <a:t>a</a:t>
              </a:r>
              <a:r>
                <a:rPr lang="en-US" dirty="0" smtClean="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szeret</a:t>
              </a:r>
              <a:r>
                <a:rPr lang="en-US" dirty="0">
                  <a:solidFill>
                    <a:srgbClr val="009FAD"/>
                  </a:solidFill>
                  <a:latin typeface="Arial Black" panose="020B0A04020102020204" pitchFamily="34" charset="0"/>
                </a:rPr>
                <a:t> </a:t>
              </a:r>
              <a:r>
                <a:rPr lang="en-US" dirty="0" err="1" smtClean="0">
                  <a:solidFill>
                    <a:srgbClr val="009FAD"/>
                  </a:solidFill>
                  <a:latin typeface="Arial Black" panose="020B0A04020102020204" pitchFamily="34" charset="0"/>
                </a:rPr>
                <a:t>dr</a:t>
              </a:r>
              <a:r>
                <a:rPr lang="hu-HU" dirty="0" err="1" smtClean="0">
                  <a:solidFill>
                    <a:srgbClr val="009FAD"/>
                  </a:solidFill>
                  <a:latin typeface="Arial Black" panose="020B0A04020102020204" pitchFamily="34" charset="0"/>
                </a:rPr>
                <a:t>ámázni</a:t>
              </a:r>
              <a:r>
                <a:rPr lang="hu-HU" dirty="0" smtClean="0">
                  <a:solidFill>
                    <a:srgbClr val="009FAD"/>
                  </a:solidFill>
                  <a:latin typeface="Arial Black" panose="020B0A04020102020204" pitchFamily="34" charset="0"/>
                </a:rPr>
                <a:t>…</a:t>
              </a:r>
              <a:r>
                <a:rPr lang="en-US" dirty="0" smtClean="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egyből</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ki</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kellene</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törölnöd</a:t>
              </a:r>
              <a:r>
                <a:rPr lang="en-US" dirty="0">
                  <a:solidFill>
                    <a:srgbClr val="009FAD"/>
                  </a:solidFill>
                  <a:latin typeface="Arial Black" panose="020B0A04020102020204" pitchFamily="34" charset="0"/>
                </a:rPr>
                <a:t> a </a:t>
              </a:r>
              <a:r>
                <a:rPr lang="en-US" dirty="0" err="1">
                  <a:solidFill>
                    <a:srgbClr val="009FAD"/>
                  </a:solidFill>
                  <a:latin typeface="Arial Black" panose="020B0A04020102020204" pitchFamily="34" charset="0"/>
                </a:rPr>
                <a:t>képet</a:t>
              </a:r>
              <a:r>
                <a:rPr lang="en-US" dirty="0">
                  <a:solidFill>
                    <a:srgbClr val="009FAD"/>
                  </a:solidFill>
                  <a:latin typeface="Arial Black" panose="020B0A04020102020204" pitchFamily="34" charset="0"/>
                </a:rPr>
                <a:t>.” </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54426" y="2422968"/>
            <a:ext cx="5837137" cy="794640"/>
            <a:chOff x="5801584" y="1684820"/>
            <a:chExt cx="5837137" cy="794640"/>
          </a:xfrm>
        </p:grpSpPr>
        <p:pic>
          <p:nvPicPr>
            <p:cNvPr id="5" name="Answer Icon B" descr="A close up of a logo&#10;&#10;Description automatically generated">
              <a:extLst>
                <a:ext uri="{FF2B5EF4-FFF2-40B4-BE49-F238E27FC236}">
                  <a16:creationId xmlns:a16="http://schemas.microsoft.com/office/drawing/2014/main" id="{E545CD7C-F00D-B247-806C-0FDDF2C4891E}"/>
                </a:ext>
              </a:extLst>
            </p:cNvPr>
            <p:cNvPicPr>
              <a:picLocks noChangeAspect="1"/>
            </p:cNvPicPr>
            <p:nvPr/>
          </p:nvPicPr>
          <p:blipFill rotWithShape="1">
            <a:blip r:embed="rId4"/>
            <a:srcRect l="28056" t="20393" r="12331" b="26737"/>
            <a:stretch/>
          </p:blipFill>
          <p:spPr>
            <a:xfrm flipH="1">
              <a:off x="5801584" y="1684820"/>
              <a:ext cx="895989" cy="794640"/>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710871"/>
              <a:ext cx="4863393" cy="734203"/>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a:t>
              </a:r>
              <a:r>
                <a:rPr lang="en-US" dirty="0" err="1" smtClean="0">
                  <a:solidFill>
                    <a:srgbClr val="009FAD"/>
                  </a:solidFill>
                  <a:latin typeface="Arial Black" panose="020B0A04020102020204" pitchFamily="34" charset="0"/>
                </a:rPr>
                <a:t>Küldd</a:t>
              </a:r>
              <a:r>
                <a:rPr lang="en-US" dirty="0" smtClean="0">
                  <a:solidFill>
                    <a:srgbClr val="009FAD"/>
                  </a:solidFill>
                  <a:latin typeface="Arial Black" panose="020B0A04020102020204" pitchFamily="34" charset="0"/>
                </a:rPr>
                <a:t> </a:t>
              </a:r>
              <a:r>
                <a:rPr lang="en-US" dirty="0">
                  <a:solidFill>
                    <a:srgbClr val="009FAD"/>
                  </a:solidFill>
                  <a:latin typeface="Arial Black" panose="020B0A04020102020204" pitchFamily="34" charset="0"/>
                </a:rPr>
                <a:t>el, de </a:t>
              </a:r>
              <a:r>
                <a:rPr lang="en-US" dirty="0" err="1">
                  <a:solidFill>
                    <a:srgbClr val="009FAD"/>
                  </a:solidFill>
                  <a:latin typeface="Arial Black" panose="020B0A04020102020204" pitchFamily="34" charset="0"/>
                </a:rPr>
                <a:t>az</a:t>
              </a:r>
              <a:r>
                <a:rPr lang="en-US" dirty="0">
                  <a:solidFill>
                    <a:srgbClr val="009FAD"/>
                  </a:solidFill>
                  <a:latin typeface="Arial Black" panose="020B0A04020102020204" pitchFamily="34" charset="0"/>
                </a:rPr>
                <a:t> emoji </a:t>
              </a:r>
              <a:r>
                <a:rPr lang="en-US" dirty="0" err="1">
                  <a:solidFill>
                    <a:srgbClr val="009FAD"/>
                  </a:solidFill>
                  <a:latin typeface="Arial Black" panose="020B0A04020102020204" pitchFamily="34" charset="0"/>
                </a:rPr>
                <a:t>nélkül</a:t>
              </a:r>
              <a:r>
                <a:rPr lang="en-US" dirty="0">
                  <a:solidFill>
                    <a:srgbClr val="009FAD"/>
                  </a:solidFill>
                  <a:latin typeface="Arial Black" panose="020B0A04020102020204" pitchFamily="34" charset="0"/>
                </a:rPr>
                <a:t>. </a:t>
              </a:r>
              <a:r>
                <a:rPr lang="hu-HU" dirty="0" smtClean="0">
                  <a:solidFill>
                    <a:srgbClr val="009FAD"/>
                  </a:solidFill>
                  <a:latin typeface="Arial Black" panose="020B0A04020102020204" pitchFamily="34" charset="0"/>
                </a:rPr>
                <a:t>Így m</a:t>
              </a:r>
              <a:r>
                <a:rPr lang="en-US" dirty="0" err="1" smtClean="0">
                  <a:solidFill>
                    <a:srgbClr val="009FAD"/>
                  </a:solidFill>
                  <a:latin typeface="Arial Black" panose="020B0A04020102020204" pitchFamily="34" charset="0"/>
                </a:rPr>
                <a:t>indenki</a:t>
              </a:r>
              <a:r>
                <a:rPr lang="en-US" dirty="0" smtClean="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maga</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döntheti</a:t>
              </a:r>
              <a:r>
                <a:rPr lang="en-US" dirty="0">
                  <a:solidFill>
                    <a:srgbClr val="009FAD"/>
                  </a:solidFill>
                  <a:latin typeface="Arial Black" panose="020B0A04020102020204" pitchFamily="34" charset="0"/>
                </a:rPr>
                <a:t> el, </a:t>
              </a:r>
              <a:r>
                <a:rPr lang="en-US" dirty="0" err="1">
                  <a:solidFill>
                    <a:srgbClr val="009FAD"/>
                  </a:solidFill>
                  <a:latin typeface="Arial Black" panose="020B0A04020102020204" pitchFamily="34" charset="0"/>
                </a:rPr>
                <a:t>mit</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lát</a:t>
              </a:r>
              <a:r>
                <a:rPr lang="en-US" dirty="0">
                  <a:solidFill>
                    <a:srgbClr val="009FAD"/>
                  </a:solidFill>
                  <a:latin typeface="Arial Black" panose="020B0A04020102020204" pitchFamily="34" charset="0"/>
                </a:rPr>
                <a:t>.”</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2663193107"/>
              </p:ext>
            </p:extLst>
          </p:nvPr>
        </p:nvGraphicFramePr>
        <p:xfrm>
          <a:off x="6119813" y="5880100"/>
          <a:ext cx="5697537" cy="1787525"/>
        </p:xfrm>
        <a:graphic>
          <a:graphicData uri="http://schemas.openxmlformats.org/presentationml/2006/ole">
            <mc:AlternateContent xmlns:mc="http://schemas.openxmlformats.org/markup-compatibility/2006">
              <mc:Choice xmlns:v="urn:schemas-microsoft-com:vml" Requires="v">
                <p:oleObj spid="_x0000_s16423" name="Dokumentum" r:id="rId5" imgW="5944455" imgH="1867611" progId="Word.Document.12">
                  <p:embed/>
                </p:oleObj>
              </mc:Choice>
              <mc:Fallback>
                <p:oleObj name="Dokumentum" r:id="rId5" imgW="5944455" imgH="1867611"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6"/>
                      <a:stretch>
                        <a:fillRect/>
                      </a:stretch>
                    </p:blipFill>
                    <p:spPr>
                      <a:xfrm>
                        <a:off x="6119813" y="5880100"/>
                        <a:ext cx="5697537" cy="1787525"/>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087715" y="3053090"/>
            <a:ext cx="3535424" cy="2653768"/>
          </a:xfrm>
          <a:prstGeom prst="rect">
            <a:avLst/>
          </a:prstGeom>
          <a:noFill/>
        </p:spPr>
        <p:txBody>
          <a:bodyPr wrap="square" lIns="0" tIns="0" rIns="0" bIns="0" rtlCol="0">
            <a:noAutofit/>
          </a:bodyPr>
          <a:lstStyle/>
          <a:p>
            <a:pPr>
              <a:lnSpc>
                <a:spcPts val="2300"/>
              </a:lnSpc>
            </a:pPr>
            <a:r>
              <a:rPr lang="en-US" b="1" dirty="0" smtClean="0">
                <a:solidFill>
                  <a:schemeClr val="bg1"/>
                </a:solidFill>
                <a:latin typeface="Arial Black" panose="020B0A04020102020204" pitchFamily="34" charset="0"/>
              </a:rPr>
              <a:t>1.</a:t>
            </a:r>
            <a:r>
              <a:rPr lang="hu-HU" b="1" dirty="0" smtClean="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Dani </a:t>
            </a:r>
            <a:r>
              <a:rPr lang="hu-HU" dirty="0">
                <a:solidFill>
                  <a:schemeClr val="bg1"/>
                </a:solidFill>
                <a:latin typeface="Arial Black" panose="020B0A04020102020204" pitchFamily="34" charset="0"/>
              </a:rPr>
              <a:t>képet </a:t>
            </a:r>
            <a:r>
              <a:rPr lang="hu-HU" dirty="0" smtClean="0">
                <a:solidFill>
                  <a:schemeClr val="bg1"/>
                </a:solidFill>
                <a:latin typeface="Arial Black" panose="020B0A04020102020204" pitchFamily="34" charset="0"/>
              </a:rPr>
              <a:t>készít </a:t>
            </a:r>
            <a:r>
              <a:rPr lang="hu-HU" dirty="0">
                <a:solidFill>
                  <a:schemeClr val="bg1"/>
                </a:solidFill>
                <a:latin typeface="Arial Black" panose="020B0A04020102020204" pitchFamily="34" charset="0"/>
              </a:rPr>
              <a:t>két ölelkező </a:t>
            </a:r>
            <a:r>
              <a:rPr lang="hu-HU" dirty="0" smtClean="0">
                <a:solidFill>
                  <a:schemeClr val="bg1"/>
                </a:solidFill>
                <a:latin typeface="Arial Black" panose="020B0A04020102020204" pitchFamily="34" charset="0"/>
              </a:rPr>
              <a:t>barátjáról a telefonjával. </a:t>
            </a:r>
            <a:r>
              <a:rPr lang="hu-HU" dirty="0">
                <a:solidFill>
                  <a:schemeClr val="bg1"/>
                </a:solidFill>
                <a:latin typeface="Arial Black" panose="020B0A04020102020204" pitchFamily="34" charset="0"/>
              </a:rPr>
              <a:t>A szög miatt egy </a:t>
            </a:r>
            <a:r>
              <a:rPr lang="hu-HU" dirty="0" smtClean="0">
                <a:solidFill>
                  <a:schemeClr val="bg1"/>
                </a:solidFill>
                <a:latin typeface="Arial Black" panose="020B0A04020102020204" pitchFamily="34" charset="0"/>
              </a:rPr>
              <a:t>kicsit </a:t>
            </a:r>
            <a:r>
              <a:rPr lang="hu-HU" dirty="0">
                <a:solidFill>
                  <a:schemeClr val="bg1"/>
                </a:solidFill>
                <a:latin typeface="Arial Black" panose="020B0A04020102020204" pitchFamily="34" charset="0"/>
              </a:rPr>
              <a:t>úgy tűnik, mintha csókolóznának. </a:t>
            </a:r>
            <a:r>
              <a:rPr lang="hu-HU" dirty="0" smtClean="0">
                <a:solidFill>
                  <a:schemeClr val="bg1"/>
                </a:solidFill>
                <a:latin typeface="Arial Black" panose="020B0A04020102020204" pitchFamily="34" charset="0"/>
              </a:rPr>
              <a:t>Dani </a:t>
            </a:r>
            <a:r>
              <a:rPr lang="hu-HU" dirty="0">
                <a:solidFill>
                  <a:schemeClr val="bg1"/>
                </a:solidFill>
                <a:latin typeface="Arial Black" panose="020B0A04020102020204" pitchFamily="34" charset="0"/>
              </a:rPr>
              <a:t>barátja, </a:t>
            </a:r>
            <a:r>
              <a:rPr lang="hu-HU" dirty="0" smtClean="0">
                <a:solidFill>
                  <a:schemeClr val="bg1"/>
                </a:solidFill>
                <a:latin typeface="Arial Black" panose="020B0A04020102020204" pitchFamily="34" charset="0"/>
              </a:rPr>
              <a:t>Kata </a:t>
            </a:r>
            <a:r>
              <a:rPr lang="hu-HU" dirty="0">
                <a:solidFill>
                  <a:schemeClr val="bg1"/>
                </a:solidFill>
                <a:latin typeface="Arial Black" panose="020B0A04020102020204" pitchFamily="34" charset="0"/>
              </a:rPr>
              <a:t>azt tanácsolja neki, hogy küldje el </a:t>
            </a:r>
            <a:r>
              <a:rPr lang="hu-HU" dirty="0" smtClean="0">
                <a:solidFill>
                  <a:schemeClr val="bg1"/>
                </a:solidFill>
                <a:latin typeface="Arial Black" panose="020B0A04020102020204" pitchFamily="34" charset="0"/>
              </a:rPr>
              <a:t>a chatcsoportba egy </a:t>
            </a:r>
            <a:r>
              <a:rPr lang="hu-HU" dirty="0">
                <a:solidFill>
                  <a:schemeClr val="bg1"/>
                </a:solidFill>
                <a:latin typeface="Arial Black" panose="020B0A04020102020204" pitchFamily="34" charset="0"/>
              </a:rPr>
              <a:t>csókos </a:t>
            </a:r>
            <a:r>
              <a:rPr lang="hu-HU" dirty="0" err="1">
                <a:solidFill>
                  <a:schemeClr val="bg1"/>
                </a:solidFill>
                <a:latin typeface="Arial Black" panose="020B0A04020102020204" pitchFamily="34" charset="0"/>
              </a:rPr>
              <a:t>emojival</a:t>
            </a:r>
            <a:r>
              <a:rPr lang="hu-HU" dirty="0">
                <a:solidFill>
                  <a:schemeClr val="bg1"/>
                </a:solidFill>
                <a:latin typeface="Arial Black" panose="020B0A04020102020204" pitchFamily="34" charset="0"/>
              </a:rPr>
              <a:t>. </a:t>
            </a:r>
            <a:endParaRPr lang="en-US" dirty="0">
              <a:solidFill>
                <a:schemeClr val="bg1"/>
              </a:solidFill>
              <a:latin typeface="Arial Black" panose="020B0A04020102020204" pitchFamily="34" charset="0"/>
            </a:endParaRP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54426" y="3183222"/>
            <a:ext cx="5837137" cy="907626"/>
            <a:chOff x="5801584" y="2701025"/>
            <a:chExt cx="5837137" cy="907626"/>
          </a:xfrm>
        </p:grpSpPr>
        <p:pic>
          <p:nvPicPr>
            <p:cNvPr id="29" name="Answer Icon C" descr="A close up of a logo&#10;&#10;Description automatically generated">
              <a:extLst>
                <a:ext uri="{FF2B5EF4-FFF2-40B4-BE49-F238E27FC236}">
                  <a16:creationId xmlns:a16="http://schemas.microsoft.com/office/drawing/2014/main" id="{834FC38A-5413-EB4D-BE37-663A236C47F2}"/>
                </a:ext>
              </a:extLst>
            </p:cNvPr>
            <p:cNvPicPr>
              <a:picLocks noChangeAspect="1"/>
            </p:cNvPicPr>
            <p:nvPr/>
          </p:nvPicPr>
          <p:blipFill rotWithShape="1">
            <a:blip r:embed="rId4"/>
            <a:srcRect l="28056" t="20393" r="12331" b="26737"/>
            <a:stretch/>
          </p:blipFill>
          <p:spPr>
            <a:xfrm flipH="1">
              <a:off x="5801584" y="2814011"/>
              <a:ext cx="895989" cy="794640"/>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701025"/>
              <a:ext cx="4863393" cy="754216"/>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a:t>
              </a:r>
              <a:r>
                <a:rPr lang="en-US" sz="1600" dirty="0" err="1" smtClean="0">
                  <a:solidFill>
                    <a:srgbClr val="009FAD"/>
                  </a:solidFill>
                  <a:latin typeface="Arial Black" panose="020B0A04020102020204" pitchFamily="34" charset="0"/>
                </a:rPr>
                <a:t>Előbb</a:t>
              </a:r>
              <a:r>
                <a:rPr lang="en-US" sz="1600" dirty="0" smtClean="0">
                  <a:solidFill>
                    <a:srgbClr val="009FAD"/>
                  </a:solidFill>
                  <a:latin typeface="Arial Black" panose="020B0A04020102020204" pitchFamily="34" charset="0"/>
                </a:rPr>
                <a:t> </a:t>
              </a:r>
              <a:r>
                <a:rPr lang="en-US" sz="1600" dirty="0">
                  <a:solidFill>
                    <a:srgbClr val="009FAD"/>
                  </a:solidFill>
                  <a:latin typeface="Arial Black" panose="020B0A04020102020204" pitchFamily="34" charset="0"/>
                </a:rPr>
                <a:t>el </a:t>
              </a:r>
              <a:r>
                <a:rPr lang="en-US" sz="1600" dirty="0" err="1">
                  <a:solidFill>
                    <a:srgbClr val="009FAD"/>
                  </a:solidFill>
                  <a:latin typeface="Arial Black" panose="020B0A04020102020204" pitchFamily="34" charset="0"/>
                </a:rPr>
                <a:t>kéne</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küldened</a:t>
              </a:r>
              <a:r>
                <a:rPr lang="en-US" sz="1600" dirty="0">
                  <a:solidFill>
                    <a:srgbClr val="009FAD"/>
                  </a:solidFill>
                  <a:latin typeface="Arial Black" panose="020B0A04020102020204" pitchFamily="34" charset="0"/>
                </a:rPr>
                <a:t> a </a:t>
              </a:r>
              <a:r>
                <a:rPr lang="en-US" sz="1600" dirty="0" err="1">
                  <a:solidFill>
                    <a:srgbClr val="009FAD"/>
                  </a:solidFill>
                  <a:latin typeface="Arial Black" panose="020B0A04020102020204" pitchFamily="34" charset="0"/>
                </a:rPr>
                <a:t>fotón</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lévő</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embereknek</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hogy</a:t>
              </a:r>
              <a:r>
                <a:rPr lang="en-US" sz="1600" dirty="0">
                  <a:solidFill>
                    <a:srgbClr val="009FAD"/>
                  </a:solidFill>
                  <a:latin typeface="Arial Black" panose="020B0A04020102020204" pitchFamily="34" charset="0"/>
                </a:rPr>
                <a:t> </a:t>
              </a:r>
              <a:r>
                <a:rPr lang="hu-HU" sz="1600" dirty="0" smtClean="0">
                  <a:solidFill>
                    <a:srgbClr val="009FAD"/>
                  </a:solidFill>
                  <a:latin typeface="Arial Black" panose="020B0A04020102020204" pitchFamily="34" charset="0"/>
                </a:rPr>
                <a:t>nem </a:t>
              </a:r>
              <a:r>
                <a:rPr lang="en-US" sz="1600" dirty="0" err="1" smtClean="0">
                  <a:solidFill>
                    <a:srgbClr val="009FAD"/>
                  </a:solidFill>
                  <a:latin typeface="Arial Black" panose="020B0A04020102020204" pitchFamily="34" charset="0"/>
                </a:rPr>
                <a:t>bánnák</a:t>
              </a:r>
              <a:r>
                <a:rPr lang="en-US" sz="1600" dirty="0" smtClean="0">
                  <a:solidFill>
                    <a:srgbClr val="009FAD"/>
                  </a:solidFill>
                  <a:latin typeface="Arial Black" panose="020B0A04020102020204" pitchFamily="34" charset="0"/>
                </a:rPr>
                <a:t>-e</a:t>
              </a:r>
              <a:r>
                <a:rPr lang="en-US" sz="1600" dirty="0">
                  <a:solidFill>
                    <a:srgbClr val="009FAD"/>
                  </a:solidFill>
                  <a:latin typeface="Arial Black" panose="020B0A04020102020204" pitchFamily="34" charset="0"/>
                </a:rPr>
                <a:t>. Ha </a:t>
              </a:r>
              <a:r>
                <a:rPr lang="en-US" sz="1600" dirty="0" err="1">
                  <a:solidFill>
                    <a:srgbClr val="009FAD"/>
                  </a:solidFill>
                  <a:latin typeface="Arial Black" panose="020B0A04020102020204" pitchFamily="34" charset="0"/>
                </a:rPr>
                <a:t>nem</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tetszik</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nekik</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az</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ötlet</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akkor</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ki</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kellene</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törölnöd</a:t>
              </a:r>
              <a:r>
                <a:rPr lang="en-US" sz="1600" dirty="0">
                  <a:solidFill>
                    <a:srgbClr val="009FAD"/>
                  </a:solidFill>
                  <a:latin typeface="Arial Black" panose="020B0A04020102020204" pitchFamily="34" charset="0"/>
                </a:rPr>
                <a:t>.”</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934934" y="582168"/>
            <a:ext cx="5060587" cy="575075"/>
          </a:xfrm>
          <a:prstGeom prst="rect">
            <a:avLst/>
          </a:prstGeom>
          <a:noFill/>
        </p:spPr>
        <p:txBody>
          <a:bodyPr wrap="square" lIns="0" tIns="0" rIns="0" bIns="0" rtlCol="0">
            <a:noAutofit/>
          </a:bodyPr>
          <a:lstStyle/>
          <a:p>
            <a:pPr>
              <a:lnSpc>
                <a:spcPts val="4200"/>
              </a:lnSpc>
              <a:spcAft>
                <a:spcPts val="1200"/>
              </a:spcAft>
            </a:pPr>
            <a:r>
              <a:rPr lang="en-US" b="1" dirty="0" err="1" smtClean="0">
                <a:solidFill>
                  <a:srgbClr val="009FAD"/>
                </a:solidFill>
                <a:latin typeface="Arial Black" panose="020B0A04020102020204" pitchFamily="34" charset="0"/>
              </a:rPr>
              <a:t>Mi</a:t>
            </a:r>
            <a:r>
              <a:rPr lang="hu-HU" b="1" dirty="0" smtClean="0">
                <a:solidFill>
                  <a:srgbClr val="009FAD"/>
                </a:solidFill>
                <a:latin typeface="Arial Black" panose="020B0A04020102020204" pitchFamily="34" charset="0"/>
              </a:rPr>
              <a:t>t tanácsolnál</a:t>
            </a:r>
            <a:r>
              <a:rPr lang="en-US" b="1" dirty="0" smtClean="0">
                <a:solidFill>
                  <a:srgbClr val="009FAD"/>
                </a:solidFill>
                <a:latin typeface="Arial Black" panose="020B0A04020102020204" pitchFamily="34" charset="0"/>
              </a:rPr>
              <a:t> </a:t>
            </a:r>
            <a:r>
              <a:rPr lang="hu-HU" b="1" dirty="0" err="1" smtClean="0">
                <a:solidFill>
                  <a:srgbClr val="009FAD"/>
                </a:solidFill>
                <a:latin typeface="Arial Black" panose="020B0A04020102020204" pitchFamily="34" charset="0"/>
              </a:rPr>
              <a:t>Danina</a:t>
            </a:r>
            <a:r>
              <a:rPr lang="en-US" b="1" dirty="0" smtClean="0">
                <a:solidFill>
                  <a:srgbClr val="009FAD"/>
                </a:solidFill>
                <a:latin typeface="Arial Black" panose="020B0A04020102020204" pitchFamily="34" charset="0"/>
              </a:rPr>
              <a:t>k</a:t>
            </a:r>
            <a:r>
              <a:rPr lang="en-US" b="1" dirty="0">
                <a:solidFill>
                  <a:srgbClr val="009FAD"/>
                </a:solidFill>
                <a:latin typeface="Arial Black" panose="020B0A04020102020204" pitchFamily="34" charset="0"/>
              </a:rPr>
              <a:t>? </a:t>
            </a:r>
          </a:p>
        </p:txBody>
      </p:sp>
    </p:spTree>
    <p:extLst>
      <p:ext uri="{BB962C8B-B14F-4D97-AF65-F5344CB8AC3E}">
        <p14:creationId xmlns:p14="http://schemas.microsoft.com/office/powerpoint/2010/main" val="314549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0" presetClass="path" presetSubtype="0" accel="50000" decel="50000" fill="hold" grpId="1" nodeType="withEffect">
                                  <p:stCondLst>
                                    <p:cond delay="0"/>
                                  </p:stCondLst>
                                  <p:childTnLst>
                                    <p:animMotion origin="layout" path="M -1.66667E-6 0.01459 L 0.00104 0.28218 " pathEditMode="relative" rAng="0" ptsTypes="AA">
                                      <p:cBhvr>
                                        <p:cTn id="47" dur="1000" fill="hold"/>
                                        <p:tgtEl>
                                          <p:spTgt spid="27"/>
                                        </p:tgtEl>
                                        <p:attrNameLst>
                                          <p:attrName>ppt_x</p:attrName>
                                          <p:attrName>ppt_y</p:attrName>
                                        </p:attrNameLst>
                                      </p:cBhvr>
                                      <p:rCtr x="52" y="13380"/>
                                    </p:animMotion>
                                  </p:childTnLst>
                                </p:cTn>
                              </p:par>
                              <p:par>
                                <p:cTn id="48" presetID="0" presetClass="path" presetSubtype="0" accel="50000" decel="50000" fill="hold" nodeType="withEffect">
                                  <p:stCondLst>
                                    <p:cond delay="0"/>
                                  </p:stCondLst>
                                  <p:childTnLst>
                                    <p:animMotion origin="layout" path="M 4.16667E-7 -0.04931 L 4.16667E-7 -0.22662 " pathEditMode="relative" rAng="0" ptsTypes="AA">
                                      <p:cBhvr>
                                        <p:cTn id="49" dur="1000" fill="hold"/>
                                        <p:tgtEl>
                                          <p:spTgt spid="24"/>
                                        </p:tgtEl>
                                        <p:attrNameLst>
                                          <p:attrName>ppt_x</p:attrName>
                                          <p:attrName>ppt_y</p:attrName>
                                        </p:attrNameLst>
                                      </p:cBhvr>
                                      <p:rCtr x="0" y="-8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A picture containing drawing&#10;&#10;Description automatically generated">
            <a:extLst>
              <a:ext uri="{FF2B5EF4-FFF2-40B4-BE49-F238E27FC236}">
                <a16:creationId xmlns:a16="http://schemas.microsoft.com/office/drawing/2014/main" id="{F3A90325-A30A-D84D-BEB6-DFEF93DEF29D}"/>
              </a:ext>
            </a:extLst>
          </p:cNvPr>
          <p:cNvPicPr>
            <a:picLocks noChangeAspect="1"/>
          </p:cNvPicPr>
          <p:nvPr/>
        </p:nvPicPr>
        <p:blipFill rotWithShape="1">
          <a:blip r:embed="rId3"/>
          <a:srcRect l="40945"/>
          <a:stretch/>
        </p:blipFill>
        <p:spPr>
          <a:xfrm>
            <a:off x="-225631" y="-243016"/>
            <a:ext cx="5642304"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01584" y="1682450"/>
            <a:ext cx="5837137" cy="913740"/>
            <a:chOff x="5801584" y="751425"/>
            <a:chExt cx="5837137" cy="913740"/>
          </a:xfrm>
        </p:grpSpPr>
        <p:pic>
          <p:nvPicPr>
            <p:cNvPr id="31" name="Answer Icon A" descr="A close up of a logo&#10;&#10;Description automatically generated">
              <a:extLst>
                <a:ext uri="{FF2B5EF4-FFF2-40B4-BE49-F238E27FC236}">
                  <a16:creationId xmlns:a16="http://schemas.microsoft.com/office/drawing/2014/main" id="{FD9A878C-C52B-C743-B7F3-AD73F179518C}"/>
                </a:ext>
              </a:extLst>
            </p:cNvPr>
            <p:cNvPicPr>
              <a:picLocks noChangeAspect="1"/>
            </p:cNvPicPr>
            <p:nvPr/>
          </p:nvPicPr>
          <p:blipFill rotWithShape="1">
            <a:blip r:embed="rId4"/>
            <a:srcRect l="28056" t="20393" r="12331" b="26737"/>
            <a:stretch/>
          </p:blipFill>
          <p:spPr>
            <a:xfrm flipH="1">
              <a:off x="5801584" y="751425"/>
              <a:ext cx="895989" cy="794640"/>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888755"/>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a:t>
              </a:r>
              <a:r>
                <a:rPr lang="en-US" sz="1600" dirty="0" smtClean="0">
                  <a:solidFill>
                    <a:srgbClr val="009FAD"/>
                  </a:solidFill>
                  <a:latin typeface="Arial Black" panose="020B0A04020102020204" pitchFamily="34" charset="0"/>
                </a:rPr>
                <a:t>Meg </a:t>
              </a:r>
              <a:r>
                <a:rPr lang="en-US" sz="1600" dirty="0" err="1">
                  <a:solidFill>
                    <a:srgbClr val="009FAD"/>
                  </a:solidFill>
                  <a:latin typeface="Arial Black" panose="020B0A04020102020204" pitchFamily="34" charset="0"/>
                </a:rPr>
                <a:t>kellene</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mutatnod</a:t>
              </a:r>
              <a:r>
                <a:rPr lang="en-US" sz="1600" dirty="0">
                  <a:solidFill>
                    <a:srgbClr val="009FAD"/>
                  </a:solidFill>
                  <a:latin typeface="Arial Black" panose="020B0A04020102020204" pitchFamily="34" charset="0"/>
                </a:rPr>
                <a:t> a </a:t>
              </a:r>
              <a:r>
                <a:rPr lang="en-US" sz="1600" dirty="0" err="1" smtClean="0">
                  <a:solidFill>
                    <a:srgbClr val="009FAD"/>
                  </a:solidFill>
                  <a:latin typeface="Arial Black" panose="020B0A04020102020204" pitchFamily="34" charset="0"/>
                </a:rPr>
                <a:t>képernyő</a:t>
              </a:r>
              <a:r>
                <a:rPr lang="hu-HU" sz="1600" dirty="0" smtClean="0">
                  <a:solidFill>
                    <a:srgbClr val="009FAD"/>
                  </a:solidFill>
                  <a:latin typeface="Arial Black" panose="020B0A04020102020204" pitchFamily="34" charset="0"/>
                </a:rPr>
                <a:t>képe</a:t>
              </a:r>
              <a:r>
                <a:rPr lang="en-US" sz="1600" dirty="0" smtClean="0">
                  <a:solidFill>
                    <a:srgbClr val="009FAD"/>
                  </a:solidFill>
                  <a:latin typeface="Arial Black" panose="020B0A04020102020204" pitchFamily="34" charset="0"/>
                </a:rPr>
                <a:t>t </a:t>
              </a:r>
              <a:r>
                <a:rPr lang="en-US" sz="1600" dirty="0">
                  <a:solidFill>
                    <a:srgbClr val="009FAD"/>
                  </a:solidFill>
                  <a:latin typeface="Arial Black" panose="020B0A04020102020204" pitchFamily="34" charset="0"/>
                </a:rPr>
                <a:t>a </a:t>
              </a:r>
              <a:r>
                <a:rPr lang="en-US" sz="1600" dirty="0" err="1">
                  <a:solidFill>
                    <a:srgbClr val="009FAD"/>
                  </a:solidFill>
                  <a:latin typeface="Arial Black" panose="020B0A04020102020204" pitchFamily="34" charset="0"/>
                </a:rPr>
                <a:t>lányoknak</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hogy</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tudják</a:t>
              </a:r>
              <a:r>
                <a:rPr lang="en-US" sz="1600" dirty="0">
                  <a:solidFill>
                    <a:srgbClr val="009FAD"/>
                  </a:solidFill>
                  <a:latin typeface="Arial Black" panose="020B0A04020102020204" pitchFamily="34" charset="0"/>
                </a:rPr>
                <a:t>, </a:t>
              </a:r>
              <a:r>
                <a:rPr lang="en-US" sz="1600" dirty="0" smtClean="0">
                  <a:solidFill>
                    <a:srgbClr val="009FAD"/>
                  </a:solidFill>
                  <a:latin typeface="Arial Black" panose="020B0A04020102020204" pitchFamily="34" charset="0"/>
                </a:rPr>
                <a:t>a</a:t>
              </a:r>
              <a:r>
                <a:rPr lang="hu-HU" sz="1600" dirty="0" smtClean="0">
                  <a:solidFill>
                    <a:srgbClr val="009FAD"/>
                  </a:solidFill>
                  <a:latin typeface="Arial Black" panose="020B0A04020102020204" pitchFamily="34" charset="0"/>
                </a:rPr>
                <a:t> </a:t>
              </a:r>
              <a:r>
                <a:rPr lang="en-US" sz="1600" dirty="0" err="1" smtClean="0">
                  <a:solidFill>
                    <a:srgbClr val="009FAD"/>
                  </a:solidFill>
                  <a:latin typeface="Arial Black" panose="020B0A04020102020204" pitchFamily="34" charset="0"/>
                </a:rPr>
                <a:t>beszélgetésük</a:t>
              </a:r>
              <a:r>
                <a:rPr lang="en-US" sz="1600" dirty="0" smtClean="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kiszivárgott</a:t>
              </a:r>
              <a:r>
                <a:rPr lang="en-US" sz="1600" dirty="0" smtClean="0">
                  <a:solidFill>
                    <a:srgbClr val="009FAD"/>
                  </a:solidFill>
                  <a:latin typeface="Arial Black" panose="020B0A04020102020204" pitchFamily="34" charset="0"/>
                </a:rPr>
                <a:t>.”</a:t>
              </a:r>
              <a:endParaRPr lang="en-US" sz="1600" dirty="0">
                <a:solidFill>
                  <a:srgbClr val="009FAD"/>
                </a:solidFill>
                <a:latin typeface="Arial Black" panose="020B0A04020102020204" pitchFamily="34" charset="0"/>
              </a:endParaRP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01584" y="4881629"/>
            <a:ext cx="6006103" cy="1214271"/>
            <a:chOff x="5801584" y="3765233"/>
            <a:chExt cx="6006103" cy="1214271"/>
          </a:xfrm>
        </p:grpSpPr>
        <p:pic>
          <p:nvPicPr>
            <p:cNvPr id="33" name="Answer Icon D" descr="A close up of a logo&#10;&#10;Description automatically generated">
              <a:extLst>
                <a:ext uri="{FF2B5EF4-FFF2-40B4-BE49-F238E27FC236}">
                  <a16:creationId xmlns:a16="http://schemas.microsoft.com/office/drawing/2014/main" id="{FD0C722B-6A18-3A41-9841-091A5B305101}"/>
                </a:ext>
              </a:extLst>
            </p:cNvPr>
            <p:cNvPicPr>
              <a:picLocks noChangeAspect="1"/>
            </p:cNvPicPr>
            <p:nvPr/>
          </p:nvPicPr>
          <p:blipFill rotWithShape="1">
            <a:blip r:embed="rId4"/>
            <a:srcRect l="28056" t="20393" r="12331" b="26737"/>
            <a:stretch/>
          </p:blipFill>
          <p:spPr>
            <a:xfrm flipH="1">
              <a:off x="5801584" y="3765233"/>
              <a:ext cx="895989" cy="794640"/>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5032359" cy="1202057"/>
            </a:xfrm>
            <a:prstGeom prst="rect">
              <a:avLst/>
            </a:prstGeom>
            <a:noFill/>
          </p:spPr>
          <p:txBody>
            <a:bodyPr wrap="square" lIns="0" tIns="0" rIns="0" bIns="0" rtlCol="0">
              <a:noAutofit/>
            </a:bodyPr>
            <a:lstStyle/>
            <a:p>
              <a:pPr>
                <a:lnSpc>
                  <a:spcPts val="2400"/>
                </a:lnSpc>
              </a:pPr>
              <a:r>
                <a:rPr lang="en-US" sz="2200" dirty="0" smtClean="0">
                  <a:solidFill>
                    <a:srgbClr val="009FAD"/>
                  </a:solidFill>
                  <a:latin typeface="NettoOT-Bold" panose="02000800000000000000" pitchFamily="50" charset="0"/>
                </a:rPr>
                <a:t> </a:t>
              </a:r>
              <a:r>
                <a:rPr lang="en-US" sz="1600" dirty="0">
                  <a:solidFill>
                    <a:srgbClr val="009FAD"/>
                  </a:solidFill>
                  <a:latin typeface="Arial Black" panose="020B0A04020102020204" pitchFamily="34" charset="0"/>
                </a:rPr>
                <a:t>“</a:t>
              </a:r>
              <a:r>
                <a:rPr lang="en-US" sz="1600" dirty="0" err="1">
                  <a:solidFill>
                    <a:srgbClr val="009FAD"/>
                  </a:solidFill>
                  <a:latin typeface="Arial Black" panose="020B0A04020102020204" pitchFamily="34" charset="0"/>
                </a:rPr>
                <a:t>Válaszolnod</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kellene</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nyilvánosan</a:t>
              </a:r>
              <a:r>
                <a:rPr lang="en-US" sz="1600" dirty="0">
                  <a:solidFill>
                    <a:srgbClr val="009FAD"/>
                  </a:solidFill>
                  <a:latin typeface="Arial Black" panose="020B0A04020102020204" pitchFamily="34" charset="0"/>
                </a:rPr>
                <a:t> </a:t>
              </a:r>
              <a:r>
                <a:rPr lang="en-US" sz="1600" dirty="0" smtClean="0">
                  <a:solidFill>
                    <a:srgbClr val="009FAD"/>
                  </a:solidFill>
                  <a:latin typeface="Arial Black" panose="020B0A04020102020204" pitchFamily="34" charset="0"/>
                </a:rPr>
                <a:t>a</a:t>
              </a:r>
              <a:r>
                <a:rPr lang="hu-HU" sz="1600" dirty="0" smtClean="0">
                  <a:solidFill>
                    <a:srgbClr val="009FAD"/>
                  </a:solidFill>
                  <a:latin typeface="Arial Black" panose="020B0A04020102020204" pitchFamily="34" charset="0"/>
                </a:rPr>
                <a:t> többiek hozzászólásaira, </a:t>
              </a:r>
              <a:r>
                <a:rPr lang="en-US" sz="1600" dirty="0" err="1" smtClean="0">
                  <a:solidFill>
                    <a:srgbClr val="009FAD"/>
                  </a:solidFill>
                  <a:latin typeface="Arial Black" panose="020B0A04020102020204" pitchFamily="34" charset="0"/>
                </a:rPr>
                <a:t>hogy</a:t>
              </a:r>
              <a:r>
                <a:rPr lang="en-US" sz="1600" dirty="0" smtClean="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tudasd</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velük</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rosszindulatúak</a:t>
              </a:r>
              <a:r>
                <a:rPr lang="en-US" sz="1600" dirty="0">
                  <a:solidFill>
                    <a:srgbClr val="009FAD"/>
                  </a:solidFill>
                  <a:latin typeface="Arial Black" panose="020B0A04020102020204" pitchFamily="34" charset="0"/>
                </a:rPr>
                <a:t>”</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01584" y="2793974"/>
            <a:ext cx="5837137" cy="1017179"/>
            <a:chOff x="5801584" y="1684820"/>
            <a:chExt cx="5837137" cy="1017179"/>
          </a:xfrm>
        </p:grpSpPr>
        <p:pic>
          <p:nvPicPr>
            <p:cNvPr id="5" name="Answer Icon B" descr="A close up of a logo&#10;&#10;Description automatically generated">
              <a:extLst>
                <a:ext uri="{FF2B5EF4-FFF2-40B4-BE49-F238E27FC236}">
                  <a16:creationId xmlns:a16="http://schemas.microsoft.com/office/drawing/2014/main" id="{E545CD7C-F00D-B247-806C-0FDDF2C4891E}"/>
                </a:ext>
              </a:extLst>
            </p:cNvPr>
            <p:cNvPicPr>
              <a:picLocks noChangeAspect="1"/>
            </p:cNvPicPr>
            <p:nvPr/>
          </p:nvPicPr>
          <p:blipFill rotWithShape="1">
            <a:blip r:embed="rId4"/>
            <a:srcRect l="28056" t="20393" r="12331" b="26737"/>
            <a:stretch/>
          </p:blipFill>
          <p:spPr>
            <a:xfrm flipH="1">
              <a:off x="5801584" y="1684820"/>
              <a:ext cx="895989" cy="794640"/>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719184"/>
              <a:ext cx="4863393" cy="982815"/>
            </a:xfrm>
            <a:prstGeom prst="rect">
              <a:avLst/>
            </a:prstGeom>
            <a:noFill/>
          </p:spPr>
          <p:txBody>
            <a:bodyPr wrap="square" lIns="0" tIns="0" rIns="0" bIns="0" rtlCol="0">
              <a:noAutofit/>
            </a:bodyPr>
            <a:lstStyle/>
            <a:p>
              <a:pPr>
                <a:lnSpc>
                  <a:spcPts val="2400"/>
                </a:lnSpc>
              </a:pPr>
              <a:r>
                <a:rPr lang="en-US" sz="1600" dirty="0" smtClean="0">
                  <a:solidFill>
                    <a:srgbClr val="009FAD"/>
                  </a:solidFill>
                  <a:latin typeface="Arial Black" panose="020B0A04020102020204" pitchFamily="34" charset="0"/>
                </a:rPr>
                <a:t>“</a:t>
              </a:r>
              <a:r>
                <a:rPr lang="en-US" sz="1600" dirty="0" err="1" smtClean="0">
                  <a:solidFill>
                    <a:srgbClr val="009FAD"/>
                  </a:solidFill>
                  <a:latin typeface="Arial Black" panose="020B0A04020102020204" pitchFamily="34" charset="0"/>
                </a:rPr>
                <a:t>Jelentsd</a:t>
              </a:r>
              <a:r>
                <a:rPr lang="en-US" sz="1600" dirty="0" smtClean="0">
                  <a:solidFill>
                    <a:srgbClr val="009FAD"/>
                  </a:solidFill>
                  <a:latin typeface="Arial Black" panose="020B0A04020102020204" pitchFamily="34" charset="0"/>
                </a:rPr>
                <a:t> </a:t>
              </a:r>
              <a:r>
                <a:rPr lang="en-US" sz="1600" dirty="0">
                  <a:solidFill>
                    <a:srgbClr val="009FAD"/>
                  </a:solidFill>
                  <a:latin typeface="Arial Black" panose="020B0A04020102020204" pitchFamily="34" charset="0"/>
                </a:rPr>
                <a:t>a </a:t>
              </a:r>
              <a:r>
                <a:rPr lang="en-US" sz="1600" dirty="0" err="1">
                  <a:solidFill>
                    <a:srgbClr val="009FAD"/>
                  </a:solidFill>
                  <a:latin typeface="Arial Black" panose="020B0A04020102020204" pitchFamily="34" charset="0"/>
                </a:rPr>
                <a:t>képet</a:t>
              </a:r>
              <a:r>
                <a:rPr lang="en-US" sz="1600" dirty="0">
                  <a:solidFill>
                    <a:srgbClr val="009FAD"/>
                  </a:solidFill>
                  <a:latin typeface="Arial Black" panose="020B0A04020102020204" pitchFamily="34" charset="0"/>
                </a:rPr>
                <a:t> a </a:t>
              </a:r>
              <a:r>
                <a:rPr lang="en-US" sz="1600" dirty="0" err="1">
                  <a:solidFill>
                    <a:srgbClr val="009FAD"/>
                  </a:solidFill>
                  <a:latin typeface="Arial Black" panose="020B0A04020102020204" pitchFamily="34" charset="0"/>
                </a:rPr>
                <a:t>Jelentés</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funkcióval</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és</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mutasd</a:t>
              </a:r>
              <a:r>
                <a:rPr lang="en-US" sz="1600" dirty="0">
                  <a:solidFill>
                    <a:srgbClr val="009FAD"/>
                  </a:solidFill>
                  <a:latin typeface="Arial Black" panose="020B0A04020102020204" pitchFamily="34" charset="0"/>
                </a:rPr>
                <a:t> meg </a:t>
              </a:r>
              <a:r>
                <a:rPr lang="en-US" sz="1600" dirty="0" err="1">
                  <a:solidFill>
                    <a:srgbClr val="009FAD"/>
                  </a:solidFill>
                  <a:latin typeface="Arial Black" panose="020B0A04020102020204" pitchFamily="34" charset="0"/>
                </a:rPr>
                <a:t>egy</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tanárnak</a:t>
              </a:r>
              <a:r>
                <a:rPr lang="en-US" sz="1600" dirty="0">
                  <a:solidFill>
                    <a:srgbClr val="009FAD"/>
                  </a:solidFill>
                  <a:latin typeface="Arial Black" panose="020B0A04020102020204" pitchFamily="34" charset="0"/>
                </a:rPr>
                <a:t>!”</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2617082248"/>
              </p:ext>
            </p:extLst>
          </p:nvPr>
        </p:nvGraphicFramePr>
        <p:xfrm>
          <a:off x="5865813" y="5937250"/>
          <a:ext cx="5697537" cy="4106863"/>
        </p:xfrm>
        <a:graphic>
          <a:graphicData uri="http://schemas.openxmlformats.org/presentationml/2006/ole">
            <mc:AlternateContent xmlns:mc="http://schemas.openxmlformats.org/markup-compatibility/2006">
              <mc:Choice xmlns:v="urn:schemas-microsoft-com:vml" Requires="v">
                <p:oleObj spid="_x0000_s17450" name="Dokumentum" r:id="rId5" imgW="5944455" imgH="4284413" progId="Word.Document.12">
                  <p:embed/>
                </p:oleObj>
              </mc:Choice>
              <mc:Fallback>
                <p:oleObj name="Dokumentum" r:id="rId5" imgW="5944455" imgH="4284413"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6"/>
                      <a:stretch>
                        <a:fillRect/>
                      </a:stretch>
                    </p:blipFill>
                    <p:spPr>
                      <a:xfrm>
                        <a:off x="5865813" y="5937250"/>
                        <a:ext cx="5697537" cy="4106863"/>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69052" y="2829397"/>
            <a:ext cx="3535424" cy="3160148"/>
          </a:xfrm>
          <a:prstGeom prst="rect">
            <a:avLst/>
          </a:prstGeom>
          <a:noFill/>
        </p:spPr>
        <p:txBody>
          <a:bodyPr wrap="square" lIns="0" tIns="0" rIns="0" bIns="0" rtlCol="0">
            <a:noAutofit/>
          </a:bodyPr>
          <a:lstStyle/>
          <a:p>
            <a:pPr>
              <a:lnSpc>
                <a:spcPts val="2300"/>
              </a:lnSpc>
            </a:pPr>
            <a:r>
              <a:rPr lang="en-US" b="1" dirty="0" smtClean="0">
                <a:solidFill>
                  <a:schemeClr val="bg1"/>
                </a:solidFill>
                <a:latin typeface="Arial Black" panose="020B0A04020102020204" pitchFamily="34" charset="0"/>
              </a:rPr>
              <a:t>2.</a:t>
            </a:r>
            <a:endParaRPr lang="hu-HU" b="1" dirty="0" smtClean="0">
              <a:solidFill>
                <a:schemeClr val="bg1"/>
              </a:solidFill>
              <a:latin typeface="Arial Black" panose="020B0A04020102020204" pitchFamily="34" charset="0"/>
            </a:endParaRPr>
          </a:p>
          <a:p>
            <a:pPr>
              <a:lnSpc>
                <a:spcPts val="2300"/>
              </a:lnSpc>
            </a:pPr>
            <a:r>
              <a:rPr lang="hu-HU" dirty="0" smtClean="0">
                <a:solidFill>
                  <a:schemeClr val="bg1"/>
                </a:solidFill>
                <a:latin typeface="Arial Black" panose="020B0A04020102020204" pitchFamily="34" charset="0"/>
              </a:rPr>
              <a:t>Tomi </a:t>
            </a:r>
            <a:r>
              <a:rPr lang="hu-HU" dirty="0">
                <a:solidFill>
                  <a:schemeClr val="bg1"/>
                </a:solidFill>
                <a:latin typeface="Arial Black" panose="020B0A04020102020204" pitchFamily="34" charset="0"/>
              </a:rPr>
              <a:t>meglát egy </a:t>
            </a:r>
            <a:r>
              <a:rPr lang="hu-HU" dirty="0" smtClean="0">
                <a:solidFill>
                  <a:schemeClr val="bg1"/>
                </a:solidFill>
                <a:latin typeface="Arial Black" panose="020B0A04020102020204" pitchFamily="34" charset="0"/>
              </a:rPr>
              <a:t>képernyőképet </a:t>
            </a:r>
            <a:r>
              <a:rPr lang="hu-HU" dirty="0">
                <a:solidFill>
                  <a:schemeClr val="bg1"/>
                </a:solidFill>
                <a:latin typeface="Arial Black" panose="020B0A04020102020204" pitchFamily="34" charset="0"/>
              </a:rPr>
              <a:t>két </a:t>
            </a:r>
            <a:r>
              <a:rPr lang="hu-HU" dirty="0" smtClean="0">
                <a:solidFill>
                  <a:schemeClr val="bg1"/>
                </a:solidFill>
                <a:latin typeface="Arial Black" panose="020B0A04020102020204" pitchFamily="34" charset="0"/>
              </a:rPr>
              <a:t>lány beszélgetéséről</a:t>
            </a:r>
            <a:r>
              <a:rPr lang="hu-HU" dirty="0">
                <a:solidFill>
                  <a:schemeClr val="bg1"/>
                </a:solidFill>
                <a:latin typeface="Arial Black" panose="020B0A04020102020204" pitchFamily="34" charset="0"/>
              </a:rPr>
              <a:t>, akik az iskolájába járnak. Az üzenetből egyértelmű, hogy a két lány közel áll egymáshoz, és most mindenki megosztja a képet, és azt terjeszti, hogy ők egy pár. </a:t>
            </a:r>
            <a:endParaRPr lang="en-US" dirty="0">
              <a:solidFill>
                <a:schemeClr val="bg1"/>
              </a:solidFill>
              <a:latin typeface="Arial Black" panose="020B0A04020102020204" pitchFamily="34" charset="0"/>
            </a:endParaRP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01584" y="3682438"/>
            <a:ext cx="5837137" cy="827327"/>
            <a:chOff x="5801584" y="2814011"/>
            <a:chExt cx="5837137" cy="827327"/>
          </a:xfrm>
        </p:grpSpPr>
        <p:pic>
          <p:nvPicPr>
            <p:cNvPr id="29" name="Answer Icon C" descr="A close up of a logo&#10;&#10;Description automatically generated">
              <a:extLst>
                <a:ext uri="{FF2B5EF4-FFF2-40B4-BE49-F238E27FC236}">
                  <a16:creationId xmlns:a16="http://schemas.microsoft.com/office/drawing/2014/main" id="{834FC38A-5413-EB4D-BE37-663A236C47F2}"/>
                </a:ext>
              </a:extLst>
            </p:cNvPr>
            <p:cNvPicPr>
              <a:picLocks noChangeAspect="1"/>
            </p:cNvPicPr>
            <p:nvPr/>
          </p:nvPicPr>
          <p:blipFill rotWithShape="1">
            <a:blip r:embed="rId4"/>
            <a:srcRect l="28056" t="20393" r="12331" b="26737"/>
            <a:stretch/>
          </p:blipFill>
          <p:spPr>
            <a:xfrm flipH="1">
              <a:off x="5801584" y="2814011"/>
              <a:ext cx="895989" cy="794640"/>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sz="1600" dirty="0" smtClean="0">
                  <a:solidFill>
                    <a:srgbClr val="009FAD"/>
                  </a:solidFill>
                  <a:latin typeface="Arial Black" panose="020B0A04020102020204" pitchFamily="34" charset="0"/>
                </a:rPr>
                <a:t>“Meg </a:t>
              </a:r>
              <a:r>
                <a:rPr lang="en-US" sz="1600" dirty="0" err="1">
                  <a:solidFill>
                    <a:srgbClr val="009FAD"/>
                  </a:solidFill>
                  <a:latin typeface="Arial Black" panose="020B0A04020102020204" pitchFamily="34" charset="0"/>
                </a:rPr>
                <a:t>kellene</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osztanod</a:t>
              </a:r>
              <a:r>
                <a:rPr lang="en-US" sz="1600" dirty="0">
                  <a:solidFill>
                    <a:srgbClr val="009FAD"/>
                  </a:solidFill>
                  <a:latin typeface="Arial Black" panose="020B0A04020102020204" pitchFamily="34" charset="0"/>
                </a:rPr>
                <a:t> a </a:t>
              </a:r>
              <a:r>
                <a:rPr lang="en-US" sz="1600" dirty="0" err="1">
                  <a:solidFill>
                    <a:srgbClr val="009FAD"/>
                  </a:solidFill>
                  <a:latin typeface="Arial Black" panose="020B0A04020102020204" pitchFamily="34" charset="0"/>
                </a:rPr>
                <a:t>képet</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egy</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pozitív</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támogató</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üzenettel</a:t>
              </a:r>
              <a:r>
                <a:rPr lang="en-US" sz="1600" dirty="0">
                  <a:solidFill>
                    <a:srgbClr val="009FAD"/>
                  </a:solidFill>
                  <a:latin typeface="Arial Black" panose="020B0A04020102020204" pitchFamily="34" charset="0"/>
                </a:rPr>
                <a:t> – </a:t>
              </a:r>
              <a:r>
                <a:rPr lang="en-US" sz="1600" dirty="0" err="1">
                  <a:solidFill>
                    <a:srgbClr val="009FAD"/>
                  </a:solidFill>
                  <a:latin typeface="Arial Black" panose="020B0A04020102020204" pitchFamily="34" charset="0"/>
                </a:rPr>
                <a:t>attól</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jobban</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érzik</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majd</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magukat</a:t>
              </a:r>
              <a:r>
                <a:rPr lang="en-US" sz="1600" dirty="0">
                  <a:solidFill>
                    <a:srgbClr val="009FAD"/>
                  </a:solidFill>
                  <a:latin typeface="Arial Black" panose="020B0A04020102020204" pitchFamily="34" charset="0"/>
                </a:rPr>
                <a:t> a </a:t>
              </a:r>
              <a:r>
                <a:rPr lang="en-US" sz="1600" dirty="0" err="1">
                  <a:solidFill>
                    <a:srgbClr val="009FAD"/>
                  </a:solidFill>
                  <a:latin typeface="Arial Black" panose="020B0A04020102020204" pitchFamily="34" charset="0"/>
                </a:rPr>
                <a:t>lányok</a:t>
              </a:r>
              <a:r>
                <a:rPr lang="en-US" sz="1600" dirty="0">
                  <a:solidFill>
                    <a:srgbClr val="009FAD"/>
                  </a:solidFill>
                  <a:latin typeface="Arial Black" panose="020B0A04020102020204" pitchFamily="34" charset="0"/>
                </a:rPr>
                <a:t>.”</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093904"/>
            <a:ext cx="5060587" cy="575075"/>
          </a:xfrm>
          <a:prstGeom prst="rect">
            <a:avLst/>
          </a:prstGeom>
          <a:noFill/>
        </p:spPr>
        <p:txBody>
          <a:bodyPr wrap="square" lIns="0" tIns="0" rIns="0" bIns="0" rtlCol="0">
            <a:noAutofit/>
          </a:bodyPr>
          <a:lstStyle/>
          <a:p>
            <a:pPr>
              <a:lnSpc>
                <a:spcPts val="4200"/>
              </a:lnSpc>
              <a:spcAft>
                <a:spcPts val="1200"/>
              </a:spcAft>
            </a:pPr>
            <a:r>
              <a:rPr lang="en-US" b="1" dirty="0" err="1">
                <a:solidFill>
                  <a:srgbClr val="009FAD"/>
                </a:solidFill>
                <a:latin typeface="Arial Black" panose="020B0A04020102020204" pitchFamily="34" charset="0"/>
              </a:rPr>
              <a:t>Mit</a:t>
            </a:r>
            <a:r>
              <a:rPr lang="en-US" b="1" dirty="0">
                <a:solidFill>
                  <a:srgbClr val="009FAD"/>
                </a:solidFill>
                <a:latin typeface="Arial Black" panose="020B0A04020102020204" pitchFamily="34" charset="0"/>
              </a:rPr>
              <a:t> </a:t>
            </a:r>
            <a:r>
              <a:rPr lang="en-US" b="1" dirty="0" err="1">
                <a:solidFill>
                  <a:srgbClr val="009FAD"/>
                </a:solidFill>
                <a:latin typeface="Arial Black" panose="020B0A04020102020204" pitchFamily="34" charset="0"/>
              </a:rPr>
              <a:t>tanácsolnál</a:t>
            </a:r>
            <a:r>
              <a:rPr lang="en-US" b="1" dirty="0">
                <a:solidFill>
                  <a:srgbClr val="009FAD"/>
                </a:solidFill>
                <a:latin typeface="Arial Black" panose="020B0A04020102020204" pitchFamily="34" charset="0"/>
              </a:rPr>
              <a:t> </a:t>
            </a:r>
            <a:r>
              <a:rPr lang="hu-HU" b="1" dirty="0" smtClean="0">
                <a:solidFill>
                  <a:srgbClr val="009FAD"/>
                </a:solidFill>
                <a:latin typeface="Arial Black" panose="020B0A04020102020204" pitchFamily="34" charset="0"/>
              </a:rPr>
              <a:t>Tomin</a:t>
            </a:r>
            <a:r>
              <a:rPr lang="en-US" b="1" dirty="0" err="1" smtClean="0">
                <a:solidFill>
                  <a:srgbClr val="009FAD"/>
                </a:solidFill>
                <a:latin typeface="Arial Black" panose="020B0A04020102020204" pitchFamily="34" charset="0"/>
              </a:rPr>
              <a:t>ak</a:t>
            </a:r>
            <a:r>
              <a:rPr lang="en-US" b="1" dirty="0">
                <a:solidFill>
                  <a:srgbClr val="009FAD"/>
                </a:solidFill>
                <a:latin typeface="Arial Black" panose="020B0A04020102020204" pitchFamily="34" charset="0"/>
              </a:rPr>
              <a:t>? </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389380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0" presetClass="path" presetSubtype="0" accel="50000" decel="50000" fill="hold" grpId="1" nodeType="withEffect">
                                  <p:stCondLst>
                                    <p:cond delay="0"/>
                                  </p:stCondLst>
                                  <p:childTnLst>
                                    <p:animMotion origin="layout" path="M -1.66667E-6 -0.14583 L -1.66667E-6 0.16505 " pathEditMode="relative" rAng="0" ptsTypes="AA">
                                      <p:cBhvr>
                                        <p:cTn id="45" dur="1000" fill="hold"/>
                                        <p:tgtEl>
                                          <p:spTgt spid="27"/>
                                        </p:tgtEl>
                                        <p:attrNameLst>
                                          <p:attrName>ppt_x</p:attrName>
                                          <p:attrName>ppt_y</p:attrName>
                                        </p:attrNameLst>
                                      </p:cBhvr>
                                      <p:rCtr x="0" y="15532"/>
                                    </p:animMotion>
                                  </p:childTnLst>
                                </p:cTn>
                              </p:par>
                              <p:par>
                                <p:cTn id="46" presetID="0" presetClass="path" presetSubtype="0" accel="50000" decel="50000" fill="hold" nodeType="withEffect">
                                  <p:stCondLst>
                                    <p:cond delay="0"/>
                                  </p:stCondLst>
                                  <p:childTnLst>
                                    <p:animMotion origin="layout" path="M 4.16667E-7 -0.23634 L 4.16667E-7 -0.33541 " pathEditMode="relative" rAng="0" ptsTypes="AA">
                                      <p:cBhvr>
                                        <p:cTn id="47" dur="1000" fill="hold"/>
                                        <p:tgtEl>
                                          <p:spTgt spid="24"/>
                                        </p:tgtEl>
                                        <p:attrNameLst>
                                          <p:attrName>ppt_x</p:attrName>
                                          <p:attrName>ppt_y</p:attrName>
                                        </p:attrNameLst>
                                      </p:cBhvr>
                                      <p:rCtr x="0" y="-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A picture containing drawing&#10;&#10;Description automatically generated">
            <a:extLst>
              <a:ext uri="{FF2B5EF4-FFF2-40B4-BE49-F238E27FC236}">
                <a16:creationId xmlns:a16="http://schemas.microsoft.com/office/drawing/2014/main" id="{F3A90325-A30A-D84D-BEB6-DFEF93DEF29D}"/>
              </a:ext>
            </a:extLst>
          </p:cNvPr>
          <p:cNvPicPr>
            <a:picLocks noChangeAspect="1"/>
          </p:cNvPicPr>
          <p:nvPr/>
        </p:nvPicPr>
        <p:blipFill rotWithShape="1">
          <a:blip r:embed="rId3"/>
          <a:srcRect l="40945"/>
          <a:stretch/>
        </p:blipFill>
        <p:spPr>
          <a:xfrm>
            <a:off x="-225631" y="-243016"/>
            <a:ext cx="5642304"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01584" y="1276386"/>
            <a:ext cx="5837137" cy="794640"/>
            <a:chOff x="5801584" y="751425"/>
            <a:chExt cx="5837137" cy="794640"/>
          </a:xfrm>
        </p:grpSpPr>
        <p:pic>
          <p:nvPicPr>
            <p:cNvPr id="31" name="Answer Icon A" descr="A close up of a logo&#10;&#10;Description automatically generated">
              <a:extLst>
                <a:ext uri="{FF2B5EF4-FFF2-40B4-BE49-F238E27FC236}">
                  <a16:creationId xmlns:a16="http://schemas.microsoft.com/office/drawing/2014/main" id="{FD9A878C-C52B-C743-B7F3-AD73F179518C}"/>
                </a:ext>
              </a:extLst>
            </p:cNvPr>
            <p:cNvPicPr>
              <a:picLocks noChangeAspect="1"/>
            </p:cNvPicPr>
            <p:nvPr/>
          </p:nvPicPr>
          <p:blipFill rotWithShape="1">
            <a:blip r:embed="rId4"/>
            <a:srcRect l="28056" t="20393" r="12331" b="26737"/>
            <a:stretch/>
          </p:blipFill>
          <p:spPr>
            <a:xfrm flipH="1">
              <a:off x="5801584" y="751425"/>
              <a:ext cx="895989" cy="794640"/>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845521"/>
              <a:ext cx="4863393" cy="664763"/>
            </a:xfrm>
            <a:prstGeom prst="rect">
              <a:avLst/>
            </a:prstGeom>
            <a:noFill/>
          </p:spPr>
          <p:txBody>
            <a:bodyPr wrap="square" lIns="0" tIns="0" rIns="0" bIns="0" rtlCol="0">
              <a:noAutofit/>
            </a:bodyPr>
            <a:lstStyle/>
            <a:p>
              <a:pPr>
                <a:lnSpc>
                  <a:spcPts val="2400"/>
                </a:lnSpc>
              </a:pPr>
              <a:r>
                <a:rPr lang="en-US" dirty="0" err="1" smtClean="0">
                  <a:solidFill>
                    <a:srgbClr val="009FAD"/>
                  </a:solidFill>
                  <a:latin typeface="Arial Black" panose="020B0A04020102020204" pitchFamily="34" charset="0"/>
                </a:rPr>
                <a:t>Mentsék</a:t>
              </a:r>
              <a:r>
                <a:rPr lang="en-US" dirty="0" smtClean="0">
                  <a:solidFill>
                    <a:srgbClr val="009FAD"/>
                  </a:solidFill>
                  <a:latin typeface="Arial Black" panose="020B0A04020102020204" pitchFamily="34" charset="0"/>
                </a:rPr>
                <a:t> </a:t>
              </a:r>
              <a:r>
                <a:rPr lang="en-US" dirty="0">
                  <a:solidFill>
                    <a:srgbClr val="009FAD"/>
                  </a:solidFill>
                  <a:latin typeface="Arial Black" panose="020B0A04020102020204" pitchFamily="34" charset="0"/>
                </a:rPr>
                <a:t>le </a:t>
              </a:r>
              <a:r>
                <a:rPr lang="en-US" dirty="0" err="1">
                  <a:solidFill>
                    <a:srgbClr val="009FAD"/>
                  </a:solidFill>
                  <a:latin typeface="Arial Black" panose="020B0A04020102020204" pitchFamily="34" charset="0"/>
                </a:rPr>
                <a:t>az</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üzeneteket</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bizonyítékként</a:t>
              </a:r>
              <a:endParaRPr lang="en-US" dirty="0">
                <a:solidFill>
                  <a:srgbClr val="009FAD"/>
                </a:solidFill>
                <a:latin typeface="Arial Black" panose="020B0A04020102020204" pitchFamily="34" charset="0"/>
              </a:endParaRP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01584" y="4055183"/>
            <a:ext cx="6006103" cy="794640"/>
            <a:chOff x="5801584" y="3765233"/>
            <a:chExt cx="6006103" cy="794640"/>
          </a:xfrm>
        </p:grpSpPr>
        <p:pic>
          <p:nvPicPr>
            <p:cNvPr id="33" name="Answer Icon D" descr="A close up of a logo&#10;&#10;Description automatically generated">
              <a:extLst>
                <a:ext uri="{FF2B5EF4-FFF2-40B4-BE49-F238E27FC236}">
                  <a16:creationId xmlns:a16="http://schemas.microsoft.com/office/drawing/2014/main" id="{FD0C722B-6A18-3A41-9841-091A5B305101}"/>
                </a:ext>
              </a:extLst>
            </p:cNvPr>
            <p:cNvPicPr>
              <a:picLocks noChangeAspect="1"/>
            </p:cNvPicPr>
            <p:nvPr/>
          </p:nvPicPr>
          <p:blipFill rotWithShape="1">
            <a:blip r:embed="rId4"/>
            <a:srcRect l="28056" t="20393" r="12331" b="26737"/>
            <a:stretch/>
          </p:blipFill>
          <p:spPr>
            <a:xfrm flipH="1">
              <a:off x="5801584" y="3765233"/>
              <a:ext cx="895989" cy="794640"/>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988338"/>
              <a:ext cx="5032359" cy="448402"/>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A </a:t>
              </a:r>
              <a:r>
                <a:rPr lang="en-US" dirty="0" err="1">
                  <a:solidFill>
                    <a:srgbClr val="009FAD"/>
                  </a:solidFill>
                  <a:latin typeface="Arial Black" panose="020B0A04020102020204" pitchFamily="34" charset="0"/>
                </a:rPr>
                <a:t>fentiek</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közül</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mindegyik</a:t>
              </a:r>
              <a:endParaRPr lang="en-US" dirty="0">
                <a:solidFill>
                  <a:srgbClr val="009FAD"/>
                </a:solidFill>
                <a:latin typeface="Arial Black" panose="020B0A04020102020204" pitchFamily="34" charset="0"/>
              </a:endParaRP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01584" y="2209781"/>
            <a:ext cx="5837137" cy="1036445"/>
            <a:chOff x="5801584" y="1684820"/>
            <a:chExt cx="5837137" cy="1036445"/>
          </a:xfrm>
        </p:grpSpPr>
        <p:pic>
          <p:nvPicPr>
            <p:cNvPr id="5" name="Answer Icon B" descr="A close up of a logo&#10;&#10;Description automatically generated">
              <a:extLst>
                <a:ext uri="{FF2B5EF4-FFF2-40B4-BE49-F238E27FC236}">
                  <a16:creationId xmlns:a16="http://schemas.microsoft.com/office/drawing/2014/main" id="{E545CD7C-F00D-B247-806C-0FDDF2C4891E}"/>
                </a:ext>
              </a:extLst>
            </p:cNvPr>
            <p:cNvPicPr>
              <a:picLocks noChangeAspect="1"/>
            </p:cNvPicPr>
            <p:nvPr/>
          </p:nvPicPr>
          <p:blipFill rotWithShape="1">
            <a:blip r:embed="rId4"/>
            <a:srcRect l="28056" t="20393" r="12331" b="26737"/>
            <a:stretch/>
          </p:blipFill>
          <p:spPr>
            <a:xfrm flipH="1">
              <a:off x="5801584" y="1684820"/>
              <a:ext cx="895989" cy="794640"/>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738450"/>
              <a:ext cx="4863393" cy="982815"/>
            </a:xfrm>
            <a:prstGeom prst="rect">
              <a:avLst/>
            </a:prstGeom>
            <a:noFill/>
          </p:spPr>
          <p:txBody>
            <a:bodyPr wrap="square" lIns="0" tIns="0" rIns="0" bIns="0" rtlCol="0">
              <a:noAutofit/>
            </a:bodyPr>
            <a:lstStyle/>
            <a:p>
              <a:pPr>
                <a:lnSpc>
                  <a:spcPts val="2400"/>
                </a:lnSpc>
              </a:pPr>
              <a:r>
                <a:rPr lang="en-US" dirty="0" err="1" smtClean="0">
                  <a:solidFill>
                    <a:srgbClr val="009FAD"/>
                  </a:solidFill>
                  <a:latin typeface="Arial Black" panose="020B0A04020102020204" pitchFamily="34" charset="0"/>
                </a:rPr>
                <a:t>Jelentsék</a:t>
              </a:r>
              <a:r>
                <a:rPr lang="en-US" dirty="0" smtClean="0">
                  <a:solidFill>
                    <a:srgbClr val="009FAD"/>
                  </a:solidFill>
                  <a:latin typeface="Arial Black" panose="020B0A04020102020204" pitchFamily="34" charset="0"/>
                </a:rPr>
                <a:t> </a:t>
              </a:r>
              <a:r>
                <a:rPr lang="en-US" dirty="0">
                  <a:solidFill>
                    <a:srgbClr val="009FAD"/>
                  </a:solidFill>
                  <a:latin typeface="Arial Black" panose="020B0A04020102020204" pitchFamily="34" charset="0"/>
                </a:rPr>
                <a:t>a </a:t>
              </a:r>
              <a:r>
                <a:rPr lang="en-US" dirty="0" err="1">
                  <a:solidFill>
                    <a:srgbClr val="009FAD"/>
                  </a:solidFill>
                  <a:latin typeface="Arial Black" panose="020B0A04020102020204" pitchFamily="34" charset="0"/>
                </a:rPr>
                <a:t>személyt</a:t>
              </a:r>
              <a:r>
                <a:rPr lang="en-US" dirty="0">
                  <a:solidFill>
                    <a:srgbClr val="009FAD"/>
                  </a:solidFill>
                  <a:latin typeface="Arial Black" panose="020B0A04020102020204" pitchFamily="34" charset="0"/>
                </a:rPr>
                <a:t> a </a:t>
              </a:r>
              <a:r>
                <a:rPr lang="en-US" dirty="0" err="1">
                  <a:solidFill>
                    <a:srgbClr val="009FAD"/>
                  </a:solidFill>
                  <a:latin typeface="Arial Black" panose="020B0A04020102020204" pitchFamily="34" charset="0"/>
                </a:rPr>
                <a:t>játékon</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belüli</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jelentő</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funkció</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segítségével</a:t>
              </a:r>
              <a:endParaRPr lang="en-US" dirty="0">
                <a:solidFill>
                  <a:srgbClr val="009FAD"/>
                </a:solidFill>
                <a:latin typeface="Arial Black" panose="020B0A04020102020204" pitchFamily="34" charset="0"/>
              </a:endParaRP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3821285833"/>
              </p:ext>
            </p:extLst>
          </p:nvPr>
        </p:nvGraphicFramePr>
        <p:xfrm>
          <a:off x="5865813" y="5627688"/>
          <a:ext cx="5697537" cy="2039937"/>
        </p:xfrm>
        <a:graphic>
          <a:graphicData uri="http://schemas.openxmlformats.org/presentationml/2006/ole">
            <mc:AlternateContent xmlns:mc="http://schemas.openxmlformats.org/markup-compatibility/2006">
              <mc:Choice xmlns:v="urn:schemas-microsoft-com:vml" Requires="v">
                <p:oleObj spid="_x0000_s18472" name="Dokumentum" r:id="rId5" imgW="5944455" imgH="2135904" progId="Word.Document.12">
                  <p:embed/>
                </p:oleObj>
              </mc:Choice>
              <mc:Fallback>
                <p:oleObj name="Dokumentum" r:id="rId5" imgW="5944455" imgH="2135904"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6"/>
                      <a:stretch>
                        <a:fillRect/>
                      </a:stretch>
                    </p:blipFill>
                    <p:spPr>
                      <a:xfrm>
                        <a:off x="5865813" y="5627688"/>
                        <a:ext cx="5697537" cy="2039937"/>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69052" y="2829397"/>
            <a:ext cx="3535424" cy="3160148"/>
          </a:xfrm>
          <a:prstGeom prst="rect">
            <a:avLst/>
          </a:prstGeom>
          <a:noFill/>
        </p:spPr>
        <p:txBody>
          <a:bodyPr wrap="square" lIns="0" tIns="0" rIns="0" bIns="0" rtlCol="0">
            <a:noAutofit/>
          </a:bodyPr>
          <a:lstStyle/>
          <a:p>
            <a:pPr>
              <a:lnSpc>
                <a:spcPts val="2300"/>
              </a:lnSpc>
            </a:pPr>
            <a:r>
              <a:rPr lang="en-US" b="1" dirty="0">
                <a:solidFill>
                  <a:schemeClr val="bg1"/>
                </a:solidFill>
                <a:latin typeface="Arial Black" panose="020B0A04020102020204" pitchFamily="34" charset="0"/>
              </a:rPr>
              <a:t>3.</a:t>
            </a:r>
          </a:p>
          <a:p>
            <a:pPr>
              <a:lnSpc>
                <a:spcPts val="2400"/>
              </a:lnSpc>
            </a:pPr>
            <a:r>
              <a:rPr lang="hu-HU" dirty="0" smtClean="0">
                <a:solidFill>
                  <a:schemeClr val="bg1"/>
                </a:solidFill>
                <a:latin typeface="Arial Black" panose="020B0A04020102020204" pitchFamily="34" charset="0"/>
              </a:rPr>
              <a:t>Dávid</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és</a:t>
            </a:r>
            <a:r>
              <a:rPr lang="en-US" dirty="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Balázs</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egy</a:t>
            </a:r>
            <a:r>
              <a:rPr lang="en-US" dirty="0">
                <a:solidFill>
                  <a:schemeClr val="bg1"/>
                </a:solidFill>
                <a:latin typeface="Arial Black" panose="020B0A04020102020204" pitchFamily="34" charset="0"/>
              </a:rPr>
              <a:t> online </a:t>
            </a:r>
            <a:r>
              <a:rPr lang="en-US" dirty="0" err="1">
                <a:solidFill>
                  <a:schemeClr val="bg1"/>
                </a:solidFill>
                <a:latin typeface="Arial Black" panose="020B0A04020102020204" pitchFamily="34" charset="0"/>
              </a:rPr>
              <a:t>játékot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játszanak</a:t>
            </a:r>
            <a:r>
              <a:rPr lang="en-US" dirty="0">
                <a:solidFill>
                  <a:schemeClr val="bg1"/>
                </a:solidFill>
                <a:latin typeface="Arial Black" panose="020B0A04020102020204" pitchFamily="34" charset="0"/>
              </a:rPr>
              <a:t> a </a:t>
            </a:r>
            <a:r>
              <a:rPr lang="en-US" dirty="0" err="1" smtClean="0">
                <a:solidFill>
                  <a:schemeClr val="bg1"/>
                </a:solidFill>
                <a:latin typeface="Arial Black" panose="020B0A04020102020204" pitchFamily="34" charset="0"/>
              </a:rPr>
              <a:t>barátaikkal</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Azt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látják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hogy</a:t>
            </a:r>
            <a:r>
              <a:rPr lang="en-US" dirty="0">
                <a:solidFill>
                  <a:schemeClr val="bg1"/>
                </a:solidFill>
                <a:latin typeface="Arial Black" panose="020B0A04020102020204" pitchFamily="34" charset="0"/>
              </a:rPr>
              <a:t> </a:t>
            </a:r>
            <a:r>
              <a:rPr lang="en-US" dirty="0" err="1" smtClean="0">
                <a:solidFill>
                  <a:schemeClr val="bg1"/>
                </a:solidFill>
                <a:latin typeface="Arial Black" panose="020B0A04020102020204" pitchFamily="34" charset="0"/>
              </a:rPr>
              <a:t>egy</a:t>
            </a:r>
            <a:r>
              <a:rPr lang="en-US" dirty="0" smtClean="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ismerősük</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csúnyán</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beszél</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és</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udvariatlan</a:t>
            </a:r>
            <a:r>
              <a:rPr lang="en-US" dirty="0">
                <a:solidFill>
                  <a:schemeClr val="bg1"/>
                </a:solidFill>
                <a:latin typeface="Arial Black" panose="020B0A04020102020204" pitchFamily="34" charset="0"/>
              </a:rPr>
              <a:t>/</a:t>
            </a:r>
            <a:r>
              <a:rPr lang="en-US" dirty="0" err="1">
                <a:solidFill>
                  <a:schemeClr val="bg1"/>
                </a:solidFill>
                <a:latin typeface="Arial Black" panose="020B0A04020102020204" pitchFamily="34" charset="0"/>
              </a:rPr>
              <a:t>bunkó</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azokkal</a:t>
            </a:r>
            <a:r>
              <a:rPr lang="en-US" dirty="0">
                <a:solidFill>
                  <a:schemeClr val="bg1"/>
                </a:solidFill>
                <a:latin typeface="Arial Black" panose="020B0A04020102020204" pitchFamily="34" charset="0"/>
              </a:rPr>
              <a:t> a </a:t>
            </a:r>
            <a:r>
              <a:rPr lang="en-US" dirty="0" err="1">
                <a:solidFill>
                  <a:schemeClr val="bg1"/>
                </a:solidFill>
                <a:latin typeface="Arial Black" panose="020B0A04020102020204" pitchFamily="34" charset="0"/>
              </a:rPr>
              <a:t>lányokkal</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akik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szintén</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játszanak</a:t>
            </a:r>
            <a:r>
              <a:rPr lang="en-US" dirty="0">
                <a:solidFill>
                  <a:schemeClr val="bg1"/>
                </a:solidFill>
                <a:latin typeface="Arial Black" panose="020B0A04020102020204" pitchFamily="34" charset="0"/>
              </a:rPr>
              <a:t>. </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01584" y="3121999"/>
            <a:ext cx="5837137" cy="827327"/>
            <a:chOff x="5801584" y="2814011"/>
            <a:chExt cx="5837137" cy="827327"/>
          </a:xfrm>
        </p:grpSpPr>
        <p:pic>
          <p:nvPicPr>
            <p:cNvPr id="29" name="Answer Icon C" descr="A close up of a logo&#10;&#10;Description automatically generated">
              <a:extLst>
                <a:ext uri="{FF2B5EF4-FFF2-40B4-BE49-F238E27FC236}">
                  <a16:creationId xmlns:a16="http://schemas.microsoft.com/office/drawing/2014/main" id="{834FC38A-5413-EB4D-BE37-663A236C47F2}"/>
                </a:ext>
              </a:extLst>
            </p:cNvPr>
            <p:cNvPicPr>
              <a:picLocks noChangeAspect="1"/>
            </p:cNvPicPr>
            <p:nvPr/>
          </p:nvPicPr>
          <p:blipFill rotWithShape="1">
            <a:blip r:embed="rId4"/>
            <a:srcRect l="28056" t="20393" r="12331" b="26737"/>
            <a:stretch/>
          </p:blipFill>
          <p:spPr>
            <a:xfrm flipH="1">
              <a:off x="5801584" y="2814011"/>
              <a:ext cx="895989" cy="794640"/>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dirty="0" err="1" smtClean="0">
                  <a:solidFill>
                    <a:srgbClr val="009FAD"/>
                  </a:solidFill>
                  <a:latin typeface="Arial Black" panose="020B0A04020102020204" pitchFamily="34" charset="0"/>
                </a:rPr>
                <a:t>Küldjenek</a:t>
              </a:r>
              <a:r>
                <a:rPr lang="en-US" dirty="0" smtClean="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egy</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privát</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támogató</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üzenetet</a:t>
              </a:r>
              <a:r>
                <a:rPr lang="en-US" dirty="0">
                  <a:solidFill>
                    <a:srgbClr val="009FAD"/>
                  </a:solidFill>
                  <a:latin typeface="Arial Black" panose="020B0A04020102020204" pitchFamily="34" charset="0"/>
                </a:rPr>
                <a:t> a </a:t>
              </a:r>
              <a:r>
                <a:rPr lang="en-US" dirty="0" err="1">
                  <a:solidFill>
                    <a:srgbClr val="009FAD"/>
                  </a:solidFill>
                  <a:latin typeface="Arial Black" panose="020B0A04020102020204" pitchFamily="34" charset="0"/>
                </a:rPr>
                <a:t>kipécézett</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játékosoknak</a:t>
              </a:r>
              <a:r>
                <a:rPr lang="en-US" dirty="0">
                  <a:solidFill>
                    <a:srgbClr val="009FAD"/>
                  </a:solidFill>
                  <a:latin typeface="Arial Black" panose="020B0A04020102020204" pitchFamily="34" charset="0"/>
                </a:rPr>
                <a:t> </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687840"/>
            <a:ext cx="5060587" cy="575075"/>
          </a:xfrm>
          <a:prstGeom prst="rect">
            <a:avLst/>
          </a:prstGeom>
          <a:noFill/>
        </p:spPr>
        <p:txBody>
          <a:bodyPr wrap="square" lIns="0" tIns="0" rIns="0" bIns="0" rtlCol="0">
            <a:noAutofit/>
          </a:bodyPr>
          <a:lstStyle/>
          <a:p>
            <a:pPr>
              <a:lnSpc>
                <a:spcPts val="4200"/>
              </a:lnSpc>
              <a:spcAft>
                <a:spcPts val="1200"/>
              </a:spcAft>
            </a:pPr>
            <a:r>
              <a:rPr lang="en-US" b="1" dirty="0" err="1" smtClean="0">
                <a:solidFill>
                  <a:srgbClr val="009FAD"/>
                </a:solidFill>
                <a:latin typeface="Arial Black" panose="020B0A04020102020204" pitchFamily="34" charset="0"/>
              </a:rPr>
              <a:t>Hogy</a:t>
            </a:r>
            <a:r>
              <a:rPr lang="hu-HU" b="1" dirty="0" smtClean="0">
                <a:solidFill>
                  <a:srgbClr val="009FAD"/>
                </a:solidFill>
                <a:latin typeface="Arial Black" panose="020B0A04020102020204" pitchFamily="34" charset="0"/>
              </a:rPr>
              <a:t>an</a:t>
            </a:r>
            <a:r>
              <a:rPr lang="en-US" b="1" dirty="0" smtClean="0">
                <a:solidFill>
                  <a:srgbClr val="009FAD"/>
                </a:solidFill>
                <a:latin typeface="Arial Black" panose="020B0A04020102020204" pitchFamily="34" charset="0"/>
              </a:rPr>
              <a:t> </a:t>
            </a:r>
            <a:r>
              <a:rPr lang="en-US" b="1" dirty="0" err="1">
                <a:solidFill>
                  <a:srgbClr val="009FAD"/>
                </a:solidFill>
                <a:latin typeface="Arial Black" panose="020B0A04020102020204" pitchFamily="34" charset="0"/>
              </a:rPr>
              <a:t>tudnának</a:t>
            </a:r>
            <a:r>
              <a:rPr lang="en-US" b="1" dirty="0">
                <a:solidFill>
                  <a:srgbClr val="009FAD"/>
                </a:solidFill>
                <a:latin typeface="Arial Black" panose="020B0A04020102020204" pitchFamily="34" charset="0"/>
              </a:rPr>
              <a:t> </a:t>
            </a:r>
            <a:r>
              <a:rPr lang="en-US" b="1" dirty="0" err="1">
                <a:solidFill>
                  <a:srgbClr val="009FAD"/>
                </a:solidFill>
                <a:latin typeface="Arial Black" panose="020B0A04020102020204" pitchFamily="34" charset="0"/>
              </a:rPr>
              <a:t>segíteni</a:t>
            </a:r>
            <a:r>
              <a:rPr lang="en-US" b="1" dirty="0">
                <a:solidFill>
                  <a:srgbClr val="009FAD"/>
                </a:solidFill>
                <a:latin typeface="Arial Black" panose="020B0A04020102020204" pitchFamily="34" charset="0"/>
              </a:rPr>
              <a:t>? </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138260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0" presetClass="path" presetSubtype="0" accel="50000" decel="50000" fill="hold" grpId="1" nodeType="withEffect">
                                  <p:stCondLst>
                                    <p:cond delay="0"/>
                                  </p:stCondLst>
                                  <p:childTnLst>
                                    <p:animMotion origin="layout" path="M -1.66667E-6 0.10579 L -1.66667E-6 0.41667 " pathEditMode="relative" rAng="0" ptsTypes="AA">
                                      <p:cBhvr>
                                        <p:cTn id="46" dur="1000" fill="hold"/>
                                        <p:tgtEl>
                                          <p:spTgt spid="27"/>
                                        </p:tgtEl>
                                        <p:attrNameLst>
                                          <p:attrName>ppt_x</p:attrName>
                                          <p:attrName>ppt_y</p:attrName>
                                        </p:attrNameLst>
                                      </p:cBhvr>
                                      <p:rCtr x="0" y="15532"/>
                                    </p:animMotion>
                                  </p:childTnLst>
                                </p:cTn>
                              </p:par>
                              <p:par>
                                <p:cTn id="47" presetID="0" presetClass="path" presetSubtype="0" accel="50000" decel="50000" fill="hold" nodeType="withEffect">
                                  <p:stCondLst>
                                    <p:cond delay="0"/>
                                  </p:stCondLst>
                                  <p:childTnLst>
                                    <p:animMotion origin="layout" path="M 4.16667E-7 -4.07407E-6 L 4.16667E-7 -0.10439 " pathEditMode="relative" rAng="0" ptsTypes="AA">
                                      <p:cBhvr>
                                        <p:cTn id="48" dur="1000" fill="hold"/>
                                        <p:tgtEl>
                                          <p:spTgt spid="24"/>
                                        </p:tgtEl>
                                        <p:attrNameLst>
                                          <p:attrName>ppt_x</p:attrName>
                                          <p:attrName>ppt_y</p:attrName>
                                        </p:attrNameLst>
                                      </p:cBhvr>
                                      <p:rCtr x="0"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A picture containing drawing&#10;&#10;Description automatically generated">
            <a:extLst>
              <a:ext uri="{FF2B5EF4-FFF2-40B4-BE49-F238E27FC236}">
                <a16:creationId xmlns:a16="http://schemas.microsoft.com/office/drawing/2014/main" id="{F3A90325-A30A-D84D-BEB6-DFEF93DEF29D}"/>
              </a:ext>
            </a:extLst>
          </p:cNvPr>
          <p:cNvPicPr>
            <a:picLocks noChangeAspect="1"/>
          </p:cNvPicPr>
          <p:nvPr/>
        </p:nvPicPr>
        <p:blipFill rotWithShape="1">
          <a:blip r:embed="rId3"/>
          <a:srcRect l="40945"/>
          <a:stretch/>
        </p:blipFill>
        <p:spPr>
          <a:xfrm>
            <a:off x="-225631" y="-243016"/>
            <a:ext cx="5642304"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01584" y="751425"/>
            <a:ext cx="5837137" cy="794640"/>
            <a:chOff x="5801584" y="751425"/>
            <a:chExt cx="5837137" cy="794640"/>
          </a:xfrm>
        </p:grpSpPr>
        <p:pic>
          <p:nvPicPr>
            <p:cNvPr id="31" name="Answer Icon A" descr="A close up of a logo&#10;&#10;Description automatically generated">
              <a:extLst>
                <a:ext uri="{FF2B5EF4-FFF2-40B4-BE49-F238E27FC236}">
                  <a16:creationId xmlns:a16="http://schemas.microsoft.com/office/drawing/2014/main" id="{FD9A878C-C52B-C743-B7F3-AD73F179518C}"/>
                </a:ext>
              </a:extLst>
            </p:cNvPr>
            <p:cNvPicPr>
              <a:picLocks noChangeAspect="1"/>
            </p:cNvPicPr>
            <p:nvPr/>
          </p:nvPicPr>
          <p:blipFill rotWithShape="1">
            <a:blip r:embed="rId4"/>
            <a:srcRect l="28056" t="20393" r="12331" b="26737"/>
            <a:stretch/>
          </p:blipFill>
          <p:spPr>
            <a:xfrm flipH="1">
              <a:off x="5801584" y="751425"/>
              <a:ext cx="895989" cy="794640"/>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801349"/>
              <a:ext cx="4863393" cy="664763"/>
            </a:xfrm>
            <a:prstGeom prst="rect">
              <a:avLst/>
            </a:prstGeom>
            <a:noFill/>
          </p:spPr>
          <p:txBody>
            <a:bodyPr wrap="square" lIns="0" tIns="0" rIns="0" bIns="0" rtlCol="0">
              <a:noAutofit/>
            </a:bodyPr>
            <a:lstStyle/>
            <a:p>
              <a:pPr>
                <a:lnSpc>
                  <a:spcPts val="2400"/>
                </a:lnSpc>
              </a:pPr>
              <a:r>
                <a:rPr lang="en-US" sz="2200" dirty="0" smtClean="0">
                  <a:solidFill>
                    <a:srgbClr val="009FAD"/>
                  </a:solidFill>
                  <a:latin typeface="NettoOT-Bold" panose="02000800000000000000" pitchFamily="50" charset="0"/>
                </a:rPr>
                <a:t>“</a:t>
              </a:r>
              <a:r>
                <a:rPr lang="en-US" sz="1700" dirty="0" err="1" smtClean="0">
                  <a:solidFill>
                    <a:srgbClr val="009FAD"/>
                  </a:solidFill>
                  <a:latin typeface="Arial Black" panose="020B0A04020102020204" pitchFamily="34" charset="0"/>
                </a:rPr>
                <a:t>Hajrá</a:t>
              </a:r>
              <a:r>
                <a:rPr lang="en-US" sz="1700" dirty="0" smtClean="0">
                  <a:solidFill>
                    <a:srgbClr val="009FAD"/>
                  </a:solidFill>
                  <a:latin typeface="Arial Black" panose="020B0A04020102020204" pitchFamily="34" charset="0"/>
                </a:rPr>
                <a:t> </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jót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fogtok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nevetni</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biztos</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t>
              </a:r>
              <a:r>
                <a:rPr lang="en-US" sz="1700" dirty="0">
                  <a:solidFill>
                    <a:srgbClr val="009FAD"/>
                  </a:solidFill>
                  <a:latin typeface="Arial Black" panose="020B0A04020102020204" pitchFamily="34" charset="0"/>
                </a:rPr>
                <a:t> ő is </a:t>
              </a:r>
              <a:r>
                <a:rPr lang="hu-HU" sz="1700" dirty="0" smtClean="0">
                  <a:solidFill>
                    <a:srgbClr val="009FAD"/>
                  </a:solidFill>
                  <a:latin typeface="Arial Black" panose="020B0A04020102020204" pitchFamily="34" charset="0"/>
                </a:rPr>
                <a:t>viccesnek tartja majd</a:t>
              </a:r>
              <a:r>
                <a:rPr lang="en-US" sz="1700" dirty="0" smtClean="0">
                  <a:solidFill>
                    <a:srgbClr val="009FAD"/>
                  </a:solidFill>
                  <a:latin typeface="Arial Black" panose="020B0A04020102020204" pitchFamily="34" charset="0"/>
                </a:rPr>
                <a:t>!”</a:t>
              </a:r>
              <a:endParaRPr lang="en-US" sz="1700" dirty="0">
                <a:solidFill>
                  <a:srgbClr val="009FAD"/>
                </a:solidFill>
                <a:latin typeface="Arial Black" panose="020B0A04020102020204" pitchFamily="34" charset="0"/>
              </a:endParaRP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44251" y="3609237"/>
            <a:ext cx="5794470" cy="1212987"/>
            <a:chOff x="5844251" y="3710568"/>
            <a:chExt cx="5794470" cy="1212987"/>
          </a:xfrm>
        </p:grpSpPr>
        <p:pic>
          <p:nvPicPr>
            <p:cNvPr id="33" name="Answer Icon D" descr="A close up of a logo&#10;&#10;Description automatically generated">
              <a:extLst>
                <a:ext uri="{FF2B5EF4-FFF2-40B4-BE49-F238E27FC236}">
                  <a16:creationId xmlns:a16="http://schemas.microsoft.com/office/drawing/2014/main" id="{FD0C722B-6A18-3A41-9841-091A5B305101}"/>
                </a:ext>
              </a:extLst>
            </p:cNvPr>
            <p:cNvPicPr>
              <a:picLocks noChangeAspect="1"/>
            </p:cNvPicPr>
            <p:nvPr/>
          </p:nvPicPr>
          <p:blipFill rotWithShape="1">
            <a:blip r:embed="rId4"/>
            <a:srcRect l="28056" t="20393" r="12331" b="26737"/>
            <a:stretch/>
          </p:blipFill>
          <p:spPr>
            <a:xfrm flipH="1">
              <a:off x="5844251" y="3710568"/>
              <a:ext cx="895989" cy="794640"/>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851045" y="3721498"/>
              <a:ext cx="4787676" cy="1202057"/>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a:t>
              </a:r>
              <a:r>
                <a:rPr lang="en-US" sz="1700" dirty="0" err="1" smtClean="0">
                  <a:solidFill>
                    <a:srgbClr val="009FAD"/>
                  </a:solidFill>
                  <a:latin typeface="Arial Black" panose="020B0A04020102020204" pitchFamily="34" charset="0"/>
                </a:rPr>
                <a:t>Lehet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néhány</a:t>
              </a:r>
              <a:r>
                <a:rPr lang="en-US" sz="1700" dirty="0">
                  <a:solidFill>
                    <a:srgbClr val="009FAD"/>
                  </a:solidFill>
                  <a:latin typeface="Arial Black" panose="020B0A04020102020204" pitchFamily="34" charset="0"/>
                </a:rPr>
                <a:t> ember </a:t>
              </a:r>
              <a:r>
                <a:rPr lang="en-US" sz="1700" dirty="0" err="1">
                  <a:solidFill>
                    <a:srgbClr val="009FAD"/>
                  </a:solidFill>
                  <a:latin typeface="Arial Black" panose="020B0A04020102020204" pitchFamily="34" charset="0"/>
                </a:rPr>
                <a:t>nem</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szeretne</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ilyen</a:t>
              </a:r>
              <a:r>
                <a:rPr lang="en-US" sz="1700" dirty="0">
                  <a:solidFill>
                    <a:srgbClr val="009FAD"/>
                  </a:solidFill>
                  <a:latin typeface="Arial Black" panose="020B0A04020102020204" pitchFamily="34" charset="0"/>
                </a:rPr>
                <a:t> </a:t>
              </a:r>
              <a:r>
                <a:rPr lang="en-US" sz="1700" dirty="0" err="1" smtClean="0">
                  <a:solidFill>
                    <a:srgbClr val="009FAD"/>
                  </a:solidFill>
                  <a:latin typeface="Arial Black" panose="020B0A04020102020204" pitchFamily="34" charset="0"/>
                </a:rPr>
                <a:t>videó</a:t>
              </a:r>
              <a:r>
                <a:rPr lang="hu-HU" sz="1700" dirty="0" err="1" smtClean="0">
                  <a:solidFill>
                    <a:srgbClr val="009FAD"/>
                  </a:solidFill>
                  <a:latin typeface="Arial Black" panose="020B0A04020102020204" pitchFamily="34" charset="0"/>
                </a:rPr>
                <a:t>ban</a:t>
              </a:r>
              <a:r>
                <a:rPr lang="hu-HU" sz="1700" dirty="0" smtClean="0">
                  <a:solidFill>
                    <a:srgbClr val="009FAD"/>
                  </a:solidFill>
                  <a:latin typeface="Arial Black" panose="020B0A04020102020204" pitchFamily="34" charset="0"/>
                </a:rPr>
                <a:t> szerepelni</a:t>
              </a:r>
              <a:r>
                <a:rPr lang="en-US" sz="1700" dirty="0" smtClean="0">
                  <a:solidFill>
                    <a:srgbClr val="009FAD"/>
                  </a:solidFill>
                  <a:latin typeface="Arial Black" panose="020B0A04020102020204" pitchFamily="34" charset="0"/>
                </a:rPr>
                <a:t> </a:t>
              </a:r>
              <a:r>
                <a:rPr lang="en-US" sz="1700" dirty="0">
                  <a:solidFill>
                    <a:srgbClr val="009FAD"/>
                  </a:solidFill>
                  <a:latin typeface="Arial Black" panose="020B0A04020102020204" pitchFamily="34" charset="0"/>
                </a:rPr>
                <a:t>– ha </a:t>
              </a:r>
              <a:r>
                <a:rPr lang="hu-HU" sz="1700" dirty="0" smtClean="0">
                  <a:solidFill>
                    <a:srgbClr val="009FAD"/>
                  </a:solidFill>
                  <a:latin typeface="Arial Black" panose="020B0A04020102020204" pitchFamily="34" charset="0"/>
                </a:rPr>
                <a:t>bántó is </a:t>
              </a:r>
              <a:r>
                <a:rPr lang="hu-HU" sz="1700" dirty="0" err="1" smtClean="0">
                  <a:solidFill>
                    <a:srgbClr val="009FAD"/>
                  </a:solidFill>
                  <a:latin typeface="Arial Black" panose="020B0A04020102020204" pitchFamily="34" charset="0"/>
                </a:rPr>
                <a:t>lehet,akkor</a:t>
              </a:r>
              <a:r>
                <a:rPr lang="en-US" sz="1700" dirty="0" smtClean="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egyáltalán</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nem</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kéne</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csinálnunk</a:t>
              </a:r>
              <a:r>
                <a:rPr lang="en-US" sz="1700" dirty="0">
                  <a:solidFill>
                    <a:srgbClr val="009FAD"/>
                  </a:solidFill>
                  <a:latin typeface="Arial Black" panose="020B0A04020102020204" pitchFamily="34" charset="0"/>
                </a:rPr>
                <a:t>..”</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01584" y="1588298"/>
            <a:ext cx="5837137" cy="982815"/>
            <a:chOff x="5801584" y="1588298"/>
            <a:chExt cx="5837137" cy="982815"/>
          </a:xfrm>
        </p:grpSpPr>
        <p:pic>
          <p:nvPicPr>
            <p:cNvPr id="5" name="Answer Icon B" descr="A close up of a logo&#10;&#10;Description automatically generated">
              <a:extLst>
                <a:ext uri="{FF2B5EF4-FFF2-40B4-BE49-F238E27FC236}">
                  <a16:creationId xmlns:a16="http://schemas.microsoft.com/office/drawing/2014/main" id="{E545CD7C-F00D-B247-806C-0FDDF2C4891E}"/>
                </a:ext>
              </a:extLst>
            </p:cNvPr>
            <p:cNvPicPr>
              <a:picLocks noChangeAspect="1"/>
            </p:cNvPicPr>
            <p:nvPr/>
          </p:nvPicPr>
          <p:blipFill rotWithShape="1">
            <a:blip r:embed="rId4"/>
            <a:srcRect l="28056" t="20393" r="12331" b="26737"/>
            <a:stretch/>
          </p:blipFill>
          <p:spPr>
            <a:xfrm flipH="1">
              <a:off x="5801584" y="1684820"/>
              <a:ext cx="895989" cy="794640"/>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588298"/>
              <a:ext cx="4863393" cy="982815"/>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a:t>
              </a:r>
              <a:r>
                <a:rPr lang="en-US" sz="1700" dirty="0" err="1" smtClean="0">
                  <a:solidFill>
                    <a:srgbClr val="009FAD"/>
                  </a:solidFill>
                  <a:latin typeface="Arial Black" panose="020B0A04020102020204" pitchFamily="34" charset="0"/>
                </a:rPr>
                <a:t>Csak</a:t>
              </a:r>
              <a:r>
                <a:rPr lang="en-US" sz="1700" dirty="0" smtClean="0">
                  <a:solidFill>
                    <a:srgbClr val="009FAD"/>
                  </a:solidFill>
                  <a:latin typeface="Arial Black" panose="020B0A04020102020204" pitchFamily="34" charset="0"/>
                </a:rPr>
                <a:t> </a:t>
              </a:r>
              <a:r>
                <a:rPr lang="en-US" sz="1700" dirty="0">
                  <a:solidFill>
                    <a:srgbClr val="009FAD"/>
                  </a:solidFill>
                  <a:latin typeface="Arial Black" panose="020B0A04020102020204" pitchFamily="34" charset="0"/>
                </a:rPr>
                <a:t>a </a:t>
              </a:r>
              <a:r>
                <a:rPr lang="en-US" sz="1700" dirty="0" err="1" smtClean="0">
                  <a:solidFill>
                    <a:srgbClr val="009FAD"/>
                  </a:solidFill>
                  <a:latin typeface="Arial Black" panose="020B0A04020102020204" pitchFamily="34" charset="0"/>
                </a:rPr>
                <a:t>csoport</a:t>
              </a:r>
              <a:r>
                <a:rPr lang="hu-HU" sz="1700" dirty="0" err="1" smtClean="0">
                  <a:solidFill>
                    <a:srgbClr val="009FAD"/>
                  </a:solidFill>
                  <a:latin typeface="Arial Black" panose="020B0A04020102020204" pitchFamily="34" charset="0"/>
                </a:rPr>
                <a:t>ban</a:t>
              </a:r>
              <a:r>
                <a:rPr lang="en-US" sz="1700" dirty="0" smtClean="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kellene</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posztolnunk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hogy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senki</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más</a:t>
              </a:r>
              <a:r>
                <a:rPr lang="en-US" sz="1700" dirty="0">
                  <a:solidFill>
                    <a:srgbClr val="009FAD"/>
                  </a:solidFill>
                  <a:latin typeface="Arial Black" panose="020B0A04020102020204" pitchFamily="34" charset="0"/>
                </a:rPr>
                <a:t> ne </a:t>
              </a:r>
              <a:r>
                <a:rPr lang="en-US" sz="1700" dirty="0" err="1">
                  <a:solidFill>
                    <a:srgbClr val="009FAD"/>
                  </a:solidFill>
                  <a:latin typeface="Arial Black" panose="020B0A04020102020204" pitchFamily="34" charset="0"/>
                </a:rPr>
                <a:t>lássa</a:t>
              </a:r>
              <a:r>
                <a:rPr lang="en-US" sz="1700" dirty="0">
                  <a:solidFill>
                    <a:srgbClr val="009FAD"/>
                  </a:solidFill>
                  <a:latin typeface="Arial Black" panose="020B0A04020102020204" pitchFamily="34" charset="0"/>
                </a:rPr>
                <a:t> – ne </a:t>
              </a:r>
              <a:r>
                <a:rPr lang="en-US" sz="1700" dirty="0" err="1">
                  <a:solidFill>
                    <a:srgbClr val="009FAD"/>
                  </a:solidFill>
                  <a:latin typeface="Arial Black" panose="020B0A04020102020204" pitchFamily="34" charset="0"/>
                </a:rPr>
                <a:t>akarj</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bajba</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kerülni</a:t>
              </a:r>
              <a:r>
                <a:rPr lang="en-US" sz="1700" dirty="0">
                  <a:solidFill>
                    <a:srgbClr val="009FAD"/>
                  </a:solidFill>
                  <a:latin typeface="Arial Black" panose="020B0A04020102020204" pitchFamily="34" charset="0"/>
                </a:rPr>
                <a:t>!”</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373990448"/>
              </p:ext>
            </p:extLst>
          </p:nvPr>
        </p:nvGraphicFramePr>
        <p:xfrm>
          <a:off x="5943600" y="4829175"/>
          <a:ext cx="5697538" cy="1793875"/>
        </p:xfrm>
        <a:graphic>
          <a:graphicData uri="http://schemas.openxmlformats.org/presentationml/2006/ole">
            <mc:AlternateContent xmlns:mc="http://schemas.openxmlformats.org/markup-compatibility/2006">
              <mc:Choice xmlns:v="urn:schemas-microsoft-com:vml" Requires="v">
                <p:oleObj spid="_x0000_s19497" name="Dokumentum" r:id="rId5" imgW="5926570" imgH="1873183" progId="Word.Document.12">
                  <p:embed/>
                </p:oleObj>
              </mc:Choice>
              <mc:Fallback>
                <p:oleObj name="Dokumentum" r:id="rId5" imgW="5926570" imgH="1873183"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6"/>
                      <a:stretch>
                        <a:fillRect/>
                      </a:stretch>
                    </p:blipFill>
                    <p:spPr>
                      <a:xfrm>
                        <a:off x="5943600" y="4829175"/>
                        <a:ext cx="5697538" cy="1793875"/>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69051" y="2519501"/>
            <a:ext cx="3700515" cy="3417903"/>
          </a:xfrm>
          <a:prstGeom prst="rect">
            <a:avLst/>
          </a:prstGeom>
          <a:noFill/>
        </p:spPr>
        <p:txBody>
          <a:bodyPr wrap="square" lIns="0" tIns="0" rIns="0" bIns="0" rtlCol="0">
            <a:noAutofit/>
          </a:bodyPr>
          <a:lstStyle/>
          <a:p>
            <a:pPr>
              <a:lnSpc>
                <a:spcPts val="2300"/>
              </a:lnSpc>
            </a:pPr>
            <a:r>
              <a:rPr lang="en-US" b="1" dirty="0" smtClean="0">
                <a:solidFill>
                  <a:schemeClr val="bg1"/>
                </a:solidFill>
                <a:latin typeface="Arial Black" panose="020B0A04020102020204" pitchFamily="34" charset="0"/>
              </a:rPr>
              <a:t>4.</a:t>
            </a:r>
            <a:r>
              <a:rPr lang="hu-HU" b="1" dirty="0" smtClean="0">
                <a:solidFill>
                  <a:schemeClr val="bg1"/>
                </a:solidFill>
                <a:latin typeface="Arial Black" panose="020B0A04020102020204" pitchFamily="34" charset="0"/>
              </a:rPr>
              <a:t> </a:t>
            </a:r>
            <a:r>
              <a:rPr lang="en-US" dirty="0" err="1" smtClean="0">
                <a:solidFill>
                  <a:schemeClr val="bg1"/>
                </a:solidFill>
                <a:latin typeface="Arial Black" panose="020B0A04020102020204" pitchFamily="34" charset="0"/>
              </a:rPr>
              <a:t>Egy</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kihívás</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terjed</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az</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interneten</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amiben</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az</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emberek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beállnak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valaki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mögé</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és</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sértő</a:t>
            </a:r>
            <a:r>
              <a:rPr lang="en-US" dirty="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dolgokat mutogatnak</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anélkül</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hogy</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az</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illető</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tudna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róla</a:t>
            </a:r>
            <a:r>
              <a:rPr lang="en-US" dirty="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Judit</a:t>
            </a:r>
            <a:r>
              <a:rPr lang="en-US" dirty="0" err="1" smtClean="0">
                <a:solidFill>
                  <a:schemeClr val="bg1"/>
                </a:solidFill>
                <a:latin typeface="Arial Black" panose="020B0A04020102020204" pitchFamily="34" charset="0"/>
              </a:rPr>
              <a:t>nak</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sok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barátja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megosztja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ezeket</a:t>
            </a:r>
            <a:r>
              <a:rPr lang="en-US" dirty="0">
                <a:solidFill>
                  <a:schemeClr val="bg1"/>
                </a:solidFill>
                <a:latin typeface="Arial Black" panose="020B0A04020102020204" pitchFamily="34" charset="0"/>
              </a:rPr>
              <a:t> a </a:t>
            </a:r>
            <a:r>
              <a:rPr lang="en-US" dirty="0" err="1">
                <a:solidFill>
                  <a:schemeClr val="bg1"/>
                </a:solidFill>
                <a:latin typeface="Arial Black" panose="020B0A04020102020204" pitchFamily="34" charset="0"/>
              </a:rPr>
              <a:t>videókat</a:t>
            </a:r>
            <a:r>
              <a:rPr lang="en-US" dirty="0" smtClean="0">
                <a:solidFill>
                  <a:schemeClr val="bg1"/>
                </a:solidFill>
                <a:latin typeface="Arial Black" panose="020B0A04020102020204" pitchFamily="34" charset="0"/>
              </a:rPr>
              <a:t>.</a:t>
            </a:r>
            <a:r>
              <a:rPr lang="hu-HU" dirty="0" smtClean="0">
                <a:solidFill>
                  <a:schemeClr val="bg1"/>
                </a:solidFill>
                <a:latin typeface="Arial Black" panose="020B0A04020102020204" pitchFamily="34" charset="0"/>
              </a:rPr>
              <a:t> Akarnak </a:t>
            </a:r>
            <a:r>
              <a:rPr lang="en-US" dirty="0" err="1" smtClean="0">
                <a:solidFill>
                  <a:schemeClr val="bg1"/>
                </a:solidFill>
                <a:latin typeface="Arial Black" panose="020B0A04020102020204" pitchFamily="34" charset="0"/>
              </a:rPr>
              <a:t>csináln</a:t>
            </a:r>
            <a:r>
              <a:rPr lang="hu-HU" dirty="0" smtClean="0">
                <a:solidFill>
                  <a:schemeClr val="bg1"/>
                </a:solidFill>
                <a:latin typeface="Arial Black" panose="020B0A04020102020204" pitchFamily="34" charset="0"/>
              </a:rPr>
              <a:t>i</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egy</a:t>
            </a:r>
            <a:r>
              <a:rPr lang="en-US" dirty="0">
                <a:solidFill>
                  <a:schemeClr val="bg1"/>
                </a:solidFill>
                <a:latin typeface="Arial Black" panose="020B0A04020102020204" pitchFamily="34" charset="0"/>
              </a:rPr>
              <a:t> </a:t>
            </a:r>
            <a:r>
              <a:rPr lang="en-US" dirty="0" err="1" smtClean="0">
                <a:solidFill>
                  <a:schemeClr val="bg1"/>
                </a:solidFill>
                <a:latin typeface="Arial Black" panose="020B0A04020102020204" pitchFamily="34" charset="0"/>
              </a:rPr>
              <a:t>sajátot</a:t>
            </a:r>
            <a:r>
              <a:rPr lang="hu-HU" dirty="0" smtClean="0">
                <a:solidFill>
                  <a:schemeClr val="bg1"/>
                </a:solidFill>
                <a:latin typeface="Arial Black" panose="020B0A04020102020204" pitchFamily="34" charset="0"/>
              </a:rPr>
              <a:t> is</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és</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egy</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olyan</a:t>
            </a:r>
            <a:r>
              <a:rPr lang="en-US" dirty="0">
                <a:solidFill>
                  <a:schemeClr val="bg1"/>
                </a:solidFill>
                <a:latin typeface="Arial Black" panose="020B0A04020102020204" pitchFamily="34" charset="0"/>
              </a:rPr>
              <a:t> </a:t>
            </a:r>
            <a:r>
              <a:rPr lang="en-US" dirty="0" smtClean="0">
                <a:solidFill>
                  <a:schemeClr val="bg1"/>
                </a:solidFill>
                <a:latin typeface="Arial Black" panose="020B0A04020102020204" pitchFamily="34" charset="0"/>
              </a:rPr>
              <a:t>t</a:t>
            </a:r>
            <a:r>
              <a:rPr lang="hu-HU" dirty="0" err="1" smtClean="0">
                <a:solidFill>
                  <a:schemeClr val="bg1"/>
                </a:solidFill>
                <a:latin typeface="Arial Black" panose="020B0A04020102020204" pitchFamily="34" charset="0"/>
              </a:rPr>
              <a:t>ársukat</a:t>
            </a:r>
            <a:r>
              <a:rPr lang="en-US" dirty="0" smtClean="0">
                <a:solidFill>
                  <a:schemeClr val="bg1"/>
                </a:solidFill>
                <a:latin typeface="Arial Black" panose="020B0A04020102020204" pitchFamily="34" charset="0"/>
              </a:rPr>
              <a:t> </a:t>
            </a:r>
            <a:r>
              <a:rPr lang="en-US" dirty="0" err="1" smtClean="0">
                <a:solidFill>
                  <a:schemeClr val="bg1"/>
                </a:solidFill>
                <a:latin typeface="Arial Black" panose="020B0A04020102020204" pitchFamily="34" charset="0"/>
              </a:rPr>
              <a:t>akar</a:t>
            </a:r>
            <a:r>
              <a:rPr lang="hu-HU" dirty="0" err="1" smtClean="0">
                <a:solidFill>
                  <a:schemeClr val="bg1"/>
                </a:solidFill>
                <a:latin typeface="Arial Black" panose="020B0A04020102020204" pitchFamily="34" charset="0"/>
              </a:rPr>
              <a:t>já</a:t>
            </a:r>
            <a:r>
              <a:rPr lang="en-US" dirty="0" smtClean="0">
                <a:solidFill>
                  <a:schemeClr val="bg1"/>
                </a:solidFill>
                <a:latin typeface="Arial Black" panose="020B0A04020102020204" pitchFamily="34" charset="0"/>
              </a:rPr>
              <a:t>k </a:t>
            </a:r>
            <a:r>
              <a:rPr lang="en-US" dirty="0" err="1">
                <a:solidFill>
                  <a:schemeClr val="bg1"/>
                </a:solidFill>
                <a:latin typeface="Arial Black" panose="020B0A04020102020204" pitchFamily="34" charset="0"/>
              </a:rPr>
              <a:t>kiszemelni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aki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egyikőjüknek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sem</a:t>
            </a:r>
            <a:r>
              <a:rPr lang="en-US" dirty="0">
                <a:solidFill>
                  <a:schemeClr val="bg1"/>
                </a:solidFill>
                <a:latin typeface="Arial Black" panose="020B0A04020102020204" pitchFamily="34" charset="0"/>
              </a:rPr>
              <a:t> a </a:t>
            </a:r>
            <a:r>
              <a:rPr lang="en-US" dirty="0" err="1" smtClean="0">
                <a:solidFill>
                  <a:schemeClr val="bg1"/>
                </a:solidFill>
                <a:latin typeface="Arial Black" panose="020B0A04020102020204" pitchFamily="34" charset="0"/>
              </a:rPr>
              <a:t>barátja</a:t>
            </a:r>
            <a:r>
              <a:rPr lang="hu-HU" dirty="0" smtClean="0">
                <a:solidFill>
                  <a:schemeClr val="bg1"/>
                </a:solidFill>
                <a:latin typeface="Arial Black" panose="020B0A04020102020204" pitchFamily="34" charset="0"/>
              </a:rPr>
              <a:t>. </a:t>
            </a:r>
            <a:endParaRPr lang="en-US" sz="2200" dirty="0">
              <a:solidFill>
                <a:schemeClr val="bg1"/>
              </a:solidFill>
              <a:latin typeface="NettoOT-Bold" panose="02000800000000000000" pitchFamily="50" charset="0"/>
            </a:endParaRP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39638" y="2703541"/>
            <a:ext cx="5837137" cy="827327"/>
            <a:chOff x="5801584" y="2814011"/>
            <a:chExt cx="5837137" cy="827327"/>
          </a:xfrm>
        </p:grpSpPr>
        <p:pic>
          <p:nvPicPr>
            <p:cNvPr id="29" name="Answer Icon C" descr="A close up of a logo&#10;&#10;Description automatically generated">
              <a:extLst>
                <a:ext uri="{FF2B5EF4-FFF2-40B4-BE49-F238E27FC236}">
                  <a16:creationId xmlns:a16="http://schemas.microsoft.com/office/drawing/2014/main" id="{834FC38A-5413-EB4D-BE37-663A236C47F2}"/>
                </a:ext>
              </a:extLst>
            </p:cNvPr>
            <p:cNvPicPr>
              <a:picLocks noChangeAspect="1"/>
            </p:cNvPicPr>
            <p:nvPr/>
          </p:nvPicPr>
          <p:blipFill rotWithShape="1">
            <a:blip r:embed="rId4"/>
            <a:srcRect l="28056" t="20393" r="12331" b="26737"/>
            <a:stretch/>
          </p:blipFill>
          <p:spPr>
            <a:xfrm flipH="1">
              <a:off x="5801584" y="2814011"/>
              <a:ext cx="895989" cy="794640"/>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a:t>
              </a:r>
              <a:r>
                <a:rPr lang="en-US" sz="1700" dirty="0" err="1" smtClean="0">
                  <a:solidFill>
                    <a:srgbClr val="009FAD"/>
                  </a:solidFill>
                  <a:latin typeface="Arial Black" panose="020B0A04020102020204" pitchFamily="34" charset="0"/>
                </a:rPr>
                <a:t>Vegyük</a:t>
              </a:r>
              <a:r>
                <a:rPr lang="en-US" sz="1700" dirty="0" smtClean="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fel</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több</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emberrel</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és</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akkor</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nem</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csak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egy</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valakit</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szúrunk</a:t>
              </a:r>
              <a:r>
                <a:rPr lang="en-US" sz="1700" dirty="0">
                  <a:solidFill>
                    <a:srgbClr val="009FAD"/>
                  </a:solidFill>
                  <a:latin typeface="Arial Black" panose="020B0A04020102020204" pitchFamily="34" charset="0"/>
                </a:rPr>
                <a:t> </a:t>
              </a:r>
              <a:r>
                <a:rPr lang="en-US" sz="1700" dirty="0" err="1">
                  <a:solidFill>
                    <a:srgbClr val="009FAD"/>
                  </a:solidFill>
                  <a:latin typeface="Arial Black" panose="020B0A04020102020204" pitchFamily="34" charset="0"/>
                </a:rPr>
                <a:t>ki</a:t>
              </a:r>
              <a:r>
                <a:rPr lang="en-US" sz="1700" dirty="0">
                  <a:solidFill>
                    <a:srgbClr val="009FAD"/>
                  </a:solidFill>
                  <a:latin typeface="Arial Black" panose="020B0A04020102020204" pitchFamily="34" charset="0"/>
                </a:rPr>
                <a:t>!</a:t>
              </a:r>
              <a:r>
                <a:rPr lang="en-US" sz="1700" dirty="0">
                  <a:solidFill>
                    <a:srgbClr val="009FAD"/>
                  </a:solidFill>
                  <a:latin typeface="NettoOT-Bold" panose="02000800000000000000" pitchFamily="50" charset="0"/>
                </a:rPr>
                <a:t>”</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62879"/>
            <a:ext cx="5060587" cy="575075"/>
          </a:xfrm>
          <a:prstGeom prst="rect">
            <a:avLst/>
          </a:prstGeom>
          <a:noFill/>
        </p:spPr>
        <p:txBody>
          <a:bodyPr wrap="square" lIns="0" tIns="0" rIns="0" bIns="0" rtlCol="0">
            <a:noAutofit/>
          </a:bodyPr>
          <a:lstStyle/>
          <a:p>
            <a:pPr>
              <a:lnSpc>
                <a:spcPts val="4200"/>
              </a:lnSpc>
              <a:spcAft>
                <a:spcPts val="1200"/>
              </a:spcAft>
            </a:pPr>
            <a:r>
              <a:rPr lang="hu-HU" b="1" dirty="0" smtClean="0">
                <a:solidFill>
                  <a:srgbClr val="009FAD"/>
                </a:solidFill>
                <a:latin typeface="Arial Black" panose="020B0A04020102020204" pitchFamily="34" charset="0"/>
              </a:rPr>
              <a:t>Mit tanácsoljon</a:t>
            </a:r>
            <a:r>
              <a:rPr lang="en-US" b="1" dirty="0" smtClean="0">
                <a:solidFill>
                  <a:srgbClr val="009FAD"/>
                </a:solidFill>
                <a:latin typeface="Arial Black" panose="020B0A04020102020204" pitchFamily="34" charset="0"/>
              </a:rPr>
              <a:t> </a:t>
            </a:r>
            <a:r>
              <a:rPr lang="en-US" b="1" dirty="0" err="1" smtClean="0">
                <a:solidFill>
                  <a:srgbClr val="009FAD"/>
                </a:solidFill>
                <a:latin typeface="Arial Black" panose="020B0A04020102020204" pitchFamily="34" charset="0"/>
              </a:rPr>
              <a:t>nekik</a:t>
            </a:r>
            <a:r>
              <a:rPr lang="hu-HU" b="1" dirty="0" smtClean="0">
                <a:solidFill>
                  <a:srgbClr val="009FAD"/>
                </a:solidFill>
                <a:latin typeface="Arial Black" panose="020B0A04020102020204" pitchFamily="34" charset="0"/>
              </a:rPr>
              <a:t> Judit</a:t>
            </a:r>
            <a:r>
              <a:rPr lang="en-US" b="1" dirty="0" smtClean="0">
                <a:solidFill>
                  <a:srgbClr val="009FAD"/>
                </a:solidFill>
                <a:latin typeface="Arial Black" panose="020B0A04020102020204" pitchFamily="34" charset="0"/>
              </a:rPr>
              <a:t>?</a:t>
            </a:r>
            <a:endParaRPr lang="en-US" b="1" dirty="0">
              <a:solidFill>
                <a:srgbClr val="009FAD"/>
              </a:solidFill>
              <a:latin typeface="Arial Black" panose="020B0A04020102020204" pitchFamily="34" charset="0"/>
            </a:endParaRP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153996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0" presetClass="path" presetSubtype="0" accel="50000" decel="50000" fill="hold" grpId="1" nodeType="withEffect">
                                  <p:stCondLst>
                                    <p:cond delay="0"/>
                                  </p:stCondLst>
                                  <p:childTnLst>
                                    <p:animMotion origin="layout" path="M -1.66667E-6 0.13542 L -1.66667E-6 0.4463 " pathEditMode="relative" rAng="0" ptsTypes="AA">
                                      <p:cBhvr>
                                        <p:cTn id="46" dur="1000" fill="hold"/>
                                        <p:tgtEl>
                                          <p:spTgt spid="27"/>
                                        </p:tgtEl>
                                        <p:attrNameLst>
                                          <p:attrName>ppt_x</p:attrName>
                                          <p:attrName>ppt_y</p:attrName>
                                        </p:attrNameLst>
                                      </p:cBhvr>
                                      <p:rCtr x="0" y="15532"/>
                                    </p:animMotion>
                                  </p:childTnLst>
                                </p:cTn>
                              </p:par>
                              <p:par>
                                <p:cTn id="47" presetID="0" presetClass="path" presetSubtype="0" accel="50000" decel="50000" fill="hold" nodeType="withEffect">
                                  <p:stCondLst>
                                    <p:cond delay="0"/>
                                  </p:stCondLst>
                                  <p:childTnLst>
                                    <p:animMotion origin="layout" path="M -1.04167E-6 0.1044 L -1.04167E-6 -4.44444E-6 " pathEditMode="relative" rAng="0" ptsTypes="AA">
                                      <p:cBhvr>
                                        <p:cTn id="48" dur="1000" fill="hold"/>
                                        <p:tgtEl>
                                          <p:spTgt spid="24"/>
                                        </p:tgtEl>
                                        <p:attrNameLst>
                                          <p:attrName>ppt_x</p:attrName>
                                          <p:attrName>ppt_y</p:attrName>
                                        </p:attrNameLst>
                                      </p:cBhvr>
                                      <p:rCtr x="0"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A picture containing drawing&#10;&#10;Description automatically generated">
            <a:extLst>
              <a:ext uri="{FF2B5EF4-FFF2-40B4-BE49-F238E27FC236}">
                <a16:creationId xmlns:a16="http://schemas.microsoft.com/office/drawing/2014/main" id="{F3A90325-A30A-D84D-BEB6-DFEF93DEF29D}"/>
              </a:ext>
            </a:extLst>
          </p:cNvPr>
          <p:cNvPicPr>
            <a:picLocks noChangeAspect="1"/>
          </p:cNvPicPr>
          <p:nvPr/>
        </p:nvPicPr>
        <p:blipFill rotWithShape="1">
          <a:blip r:embed="rId3"/>
          <a:srcRect l="40945"/>
          <a:stretch/>
        </p:blipFill>
        <p:spPr>
          <a:xfrm>
            <a:off x="-225631" y="-243016"/>
            <a:ext cx="5642304"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01584" y="1665825"/>
            <a:ext cx="5837137" cy="794640"/>
            <a:chOff x="5801584" y="751425"/>
            <a:chExt cx="5837137" cy="794640"/>
          </a:xfrm>
        </p:grpSpPr>
        <p:pic>
          <p:nvPicPr>
            <p:cNvPr id="31" name="Answer Icon A" descr="A close up of a logo&#10;&#10;Description automatically generated">
              <a:extLst>
                <a:ext uri="{FF2B5EF4-FFF2-40B4-BE49-F238E27FC236}">
                  <a16:creationId xmlns:a16="http://schemas.microsoft.com/office/drawing/2014/main" id="{FD9A878C-C52B-C743-B7F3-AD73F179518C}"/>
                </a:ext>
              </a:extLst>
            </p:cNvPr>
            <p:cNvPicPr>
              <a:picLocks noChangeAspect="1"/>
            </p:cNvPicPr>
            <p:nvPr/>
          </p:nvPicPr>
          <p:blipFill rotWithShape="1">
            <a:blip r:embed="rId4"/>
            <a:srcRect l="28056" t="20393" r="12331" b="26737"/>
            <a:stretch/>
          </p:blipFill>
          <p:spPr>
            <a:xfrm flipH="1">
              <a:off x="5801584" y="751425"/>
              <a:ext cx="895989" cy="794640"/>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a:t>
              </a:r>
              <a:r>
                <a:rPr lang="en-US" dirty="0" err="1" smtClean="0">
                  <a:solidFill>
                    <a:srgbClr val="009FAD"/>
                  </a:solidFill>
                  <a:latin typeface="Arial Black" panose="020B0A04020102020204" pitchFamily="34" charset="0"/>
                </a:rPr>
                <a:t>Mutasd</a:t>
              </a:r>
              <a:r>
                <a:rPr lang="en-US" dirty="0" smtClean="0">
                  <a:solidFill>
                    <a:srgbClr val="009FAD"/>
                  </a:solidFill>
                  <a:latin typeface="Arial Black" panose="020B0A04020102020204" pitchFamily="34" charset="0"/>
                </a:rPr>
                <a:t> </a:t>
              </a:r>
              <a:r>
                <a:rPr lang="en-US" dirty="0">
                  <a:solidFill>
                    <a:srgbClr val="009FAD"/>
                  </a:solidFill>
                  <a:latin typeface="Arial Black" panose="020B0A04020102020204" pitchFamily="34" charset="0"/>
                </a:rPr>
                <a:t>meg </a:t>
              </a:r>
              <a:r>
                <a:rPr lang="hu-HU" dirty="0" smtClean="0">
                  <a:solidFill>
                    <a:srgbClr val="009FAD"/>
                  </a:solidFill>
                  <a:latin typeface="Arial Black" panose="020B0A04020102020204" pitchFamily="34" charset="0"/>
                </a:rPr>
                <a:t>a képe</a:t>
              </a:r>
              <a:r>
                <a:rPr lang="en-US" dirty="0" smtClean="0">
                  <a:solidFill>
                    <a:srgbClr val="009FAD"/>
                  </a:solidFill>
                  <a:latin typeface="Arial Black" panose="020B0A04020102020204" pitchFamily="34" charset="0"/>
                </a:rPr>
                <a:t>t </a:t>
              </a:r>
              <a:r>
                <a:rPr lang="en-US" dirty="0" err="1">
                  <a:solidFill>
                    <a:srgbClr val="009FAD"/>
                  </a:solidFill>
                  <a:latin typeface="Arial Black" panose="020B0A04020102020204" pitchFamily="34" charset="0"/>
                </a:rPr>
                <a:t>egy</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felnőttnek</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akiben</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megbízol</a:t>
              </a:r>
              <a:r>
                <a:rPr lang="en-US" dirty="0">
                  <a:solidFill>
                    <a:srgbClr val="009FAD"/>
                  </a:solidFill>
                  <a:latin typeface="Arial Black" panose="020B0A04020102020204" pitchFamily="34" charset="0"/>
                </a:rPr>
                <a:t> – </a:t>
              </a:r>
              <a:r>
                <a:rPr lang="en-US" dirty="0" err="1">
                  <a:solidFill>
                    <a:srgbClr val="009FAD"/>
                  </a:solidFill>
                  <a:latin typeface="Arial Black" panose="020B0A04020102020204" pitchFamily="34" charset="0"/>
                </a:rPr>
                <a:t>nincs</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rendben</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amit</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csinált</a:t>
              </a:r>
              <a:r>
                <a:rPr lang="en-US" dirty="0">
                  <a:solidFill>
                    <a:srgbClr val="009FAD"/>
                  </a:solidFill>
                  <a:latin typeface="Arial Black" panose="020B0A04020102020204" pitchFamily="34" charset="0"/>
                </a:rPr>
                <a:t>. ”</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01584" y="4710629"/>
            <a:ext cx="6006103" cy="1214271"/>
            <a:chOff x="5801584" y="3765233"/>
            <a:chExt cx="6006103" cy="1214271"/>
          </a:xfrm>
        </p:grpSpPr>
        <p:pic>
          <p:nvPicPr>
            <p:cNvPr id="33" name="Answer Icon D" descr="A close up of a logo&#10;&#10;Description automatically generated">
              <a:extLst>
                <a:ext uri="{FF2B5EF4-FFF2-40B4-BE49-F238E27FC236}">
                  <a16:creationId xmlns:a16="http://schemas.microsoft.com/office/drawing/2014/main" id="{FD0C722B-6A18-3A41-9841-091A5B305101}"/>
                </a:ext>
              </a:extLst>
            </p:cNvPr>
            <p:cNvPicPr>
              <a:picLocks noChangeAspect="1"/>
            </p:cNvPicPr>
            <p:nvPr/>
          </p:nvPicPr>
          <p:blipFill rotWithShape="1">
            <a:blip r:embed="rId4"/>
            <a:srcRect l="28056" t="20393" r="12331" b="26737"/>
            <a:stretch/>
          </p:blipFill>
          <p:spPr>
            <a:xfrm flipH="1">
              <a:off x="5801584" y="3765233"/>
              <a:ext cx="895989" cy="794640"/>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5032359" cy="1202057"/>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a:t>
              </a:r>
              <a:r>
                <a:rPr lang="hu-HU" dirty="0" smtClean="0">
                  <a:solidFill>
                    <a:srgbClr val="009FAD"/>
                  </a:solidFill>
                  <a:latin typeface="Arial Black" panose="020B0A04020102020204" pitchFamily="34" charset="0"/>
                </a:rPr>
                <a:t>Csinálj Te is egy hasonló képet, </a:t>
              </a:r>
              <a:r>
                <a:rPr lang="en-US" dirty="0" err="1" smtClean="0">
                  <a:solidFill>
                    <a:srgbClr val="009FAD"/>
                  </a:solidFill>
                  <a:latin typeface="Arial Black" panose="020B0A04020102020204" pitchFamily="34" charset="0"/>
                </a:rPr>
                <a:t>küld</a:t>
              </a:r>
              <a:r>
                <a:rPr lang="hu-HU" dirty="0" smtClean="0">
                  <a:solidFill>
                    <a:srgbClr val="009FAD"/>
                  </a:solidFill>
                  <a:latin typeface="Arial Black" panose="020B0A04020102020204" pitchFamily="34" charset="0"/>
                </a:rPr>
                <a:t>d</a:t>
              </a:r>
              <a:r>
                <a:rPr lang="en-US" dirty="0" smtClean="0">
                  <a:solidFill>
                    <a:srgbClr val="009FAD"/>
                  </a:solidFill>
                  <a:latin typeface="Arial Black" panose="020B0A04020102020204" pitchFamily="34" charset="0"/>
                </a:rPr>
                <a:t> </a:t>
              </a:r>
              <a:r>
                <a:rPr lang="en-US" dirty="0" err="1" smtClean="0">
                  <a:solidFill>
                    <a:srgbClr val="009FAD"/>
                  </a:solidFill>
                  <a:latin typeface="Arial Black" panose="020B0A04020102020204" pitchFamily="34" charset="0"/>
                </a:rPr>
                <a:t>vissza</a:t>
              </a:r>
              <a:r>
                <a:rPr lang="en-US" dirty="0" smtClean="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hogy</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tudják</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milyen</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érzés</a:t>
              </a:r>
              <a:r>
                <a:rPr lang="en-US" dirty="0">
                  <a:solidFill>
                    <a:srgbClr val="009FAD"/>
                  </a:solidFill>
                  <a:latin typeface="Arial Black" panose="020B0A04020102020204" pitchFamily="34" charset="0"/>
                </a:rPr>
                <a:t>.”</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01584" y="2575393"/>
            <a:ext cx="5837137" cy="982815"/>
            <a:chOff x="5801584" y="1660993"/>
            <a:chExt cx="5837137" cy="982815"/>
          </a:xfrm>
        </p:grpSpPr>
        <p:pic>
          <p:nvPicPr>
            <p:cNvPr id="5" name="Answer Icon B" descr="A close up of a logo&#10;&#10;Description automatically generated">
              <a:extLst>
                <a:ext uri="{FF2B5EF4-FFF2-40B4-BE49-F238E27FC236}">
                  <a16:creationId xmlns:a16="http://schemas.microsoft.com/office/drawing/2014/main" id="{E545CD7C-F00D-B247-806C-0FDDF2C4891E}"/>
                </a:ext>
              </a:extLst>
            </p:cNvPr>
            <p:cNvPicPr>
              <a:picLocks noChangeAspect="1"/>
            </p:cNvPicPr>
            <p:nvPr/>
          </p:nvPicPr>
          <p:blipFill rotWithShape="1">
            <a:blip r:embed="rId4"/>
            <a:srcRect l="28056" t="20393" r="12331" b="26737"/>
            <a:stretch/>
          </p:blipFill>
          <p:spPr>
            <a:xfrm flipH="1">
              <a:off x="5801584" y="1684820"/>
              <a:ext cx="895989" cy="794640"/>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660993"/>
              <a:ext cx="4863393" cy="982815"/>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a:t>
              </a:r>
              <a:r>
                <a:rPr lang="en-US" dirty="0" err="1" smtClean="0">
                  <a:solidFill>
                    <a:srgbClr val="009FAD"/>
                  </a:solidFill>
                  <a:latin typeface="Arial Black" panose="020B0A04020102020204" pitchFamily="34" charset="0"/>
                </a:rPr>
                <a:t>Nevess</a:t>
              </a:r>
              <a:r>
                <a:rPr lang="en-US" dirty="0" smtClean="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együtt</a:t>
              </a:r>
              <a:r>
                <a:rPr lang="en-US" dirty="0">
                  <a:solidFill>
                    <a:srgbClr val="009FAD"/>
                  </a:solidFill>
                  <a:latin typeface="Arial Black" panose="020B0A04020102020204" pitchFamily="34" charset="0"/>
                </a:rPr>
                <a:t> a </a:t>
              </a:r>
              <a:r>
                <a:rPr lang="en-US" dirty="0" err="1">
                  <a:solidFill>
                    <a:srgbClr val="009FAD"/>
                  </a:solidFill>
                  <a:latin typeface="Arial Black" panose="020B0A04020102020204" pitchFamily="34" charset="0"/>
                </a:rPr>
                <a:t>többiekkel</a:t>
              </a:r>
              <a:r>
                <a:rPr lang="en-US" dirty="0">
                  <a:solidFill>
                    <a:srgbClr val="009FAD"/>
                  </a:solidFill>
                  <a:latin typeface="Arial Black" panose="020B0A04020102020204" pitchFamily="34" charset="0"/>
                </a:rPr>
                <a:t> - </a:t>
              </a:r>
              <a:r>
                <a:rPr lang="en-US" dirty="0" err="1">
                  <a:solidFill>
                    <a:srgbClr val="009FAD"/>
                  </a:solidFill>
                  <a:latin typeface="Arial Black" panose="020B0A04020102020204" pitchFamily="34" charset="0"/>
                </a:rPr>
                <a:t>küldj</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egy</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nevető</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emojit</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hogy</a:t>
              </a:r>
              <a:r>
                <a:rPr lang="en-US" dirty="0">
                  <a:solidFill>
                    <a:srgbClr val="009FAD"/>
                  </a:solidFill>
                  <a:latin typeface="Arial Black" panose="020B0A04020102020204" pitchFamily="34" charset="0"/>
                </a:rPr>
                <a:t> </a:t>
              </a:r>
              <a:r>
                <a:rPr lang="hu-HU" dirty="0" smtClean="0">
                  <a:solidFill>
                    <a:srgbClr val="009FAD"/>
                  </a:solidFill>
                  <a:latin typeface="Arial Black" panose="020B0A04020102020204" pitchFamily="34" charset="0"/>
                </a:rPr>
                <a:t>lássák</a:t>
              </a:r>
              <a:r>
                <a:rPr lang="en-US" dirty="0" smtClean="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érted</a:t>
              </a:r>
              <a:r>
                <a:rPr lang="en-US" dirty="0">
                  <a:solidFill>
                    <a:srgbClr val="009FAD"/>
                  </a:solidFill>
                  <a:latin typeface="Arial Black" panose="020B0A04020102020204" pitchFamily="34" charset="0"/>
                </a:rPr>
                <a:t> a </a:t>
              </a:r>
              <a:r>
                <a:rPr lang="en-US" dirty="0" err="1">
                  <a:solidFill>
                    <a:srgbClr val="009FAD"/>
                  </a:solidFill>
                  <a:latin typeface="Arial Black" panose="020B0A04020102020204" pitchFamily="34" charset="0"/>
                </a:rPr>
                <a:t>viccet</a:t>
              </a:r>
              <a:r>
                <a:rPr lang="en-US" dirty="0">
                  <a:solidFill>
                    <a:srgbClr val="009FAD"/>
                  </a:solidFill>
                  <a:latin typeface="Arial Black" panose="020B0A04020102020204" pitchFamily="34" charset="0"/>
                </a:rPr>
                <a:t>.”</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1489956828"/>
              </p:ext>
            </p:extLst>
          </p:nvPr>
        </p:nvGraphicFramePr>
        <p:xfrm>
          <a:off x="5865813" y="6021388"/>
          <a:ext cx="5781675" cy="2066925"/>
        </p:xfrm>
        <a:graphic>
          <a:graphicData uri="http://schemas.openxmlformats.org/presentationml/2006/ole">
            <mc:AlternateContent xmlns:mc="http://schemas.openxmlformats.org/markup-compatibility/2006">
              <mc:Choice xmlns:v="urn:schemas-microsoft-com:vml" Requires="v">
                <p:oleObj spid="_x0000_s20521" name="Dokumentum" r:id="rId5" imgW="5944455" imgH="2134464" progId="Word.Document.12">
                  <p:embed/>
                </p:oleObj>
              </mc:Choice>
              <mc:Fallback>
                <p:oleObj name="Dokumentum" r:id="rId5" imgW="5944455" imgH="2134464"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6"/>
                      <a:stretch>
                        <a:fillRect/>
                      </a:stretch>
                    </p:blipFill>
                    <p:spPr>
                      <a:xfrm>
                        <a:off x="5865813" y="6021388"/>
                        <a:ext cx="5781675" cy="2066925"/>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69052" y="2829397"/>
            <a:ext cx="3535424" cy="3160148"/>
          </a:xfrm>
          <a:prstGeom prst="rect">
            <a:avLst/>
          </a:prstGeom>
          <a:noFill/>
        </p:spPr>
        <p:txBody>
          <a:bodyPr wrap="square" lIns="0" tIns="0" rIns="0" bIns="0" rtlCol="0">
            <a:noAutofit/>
          </a:bodyPr>
          <a:lstStyle/>
          <a:p>
            <a:pPr>
              <a:lnSpc>
                <a:spcPts val="2300"/>
              </a:lnSpc>
            </a:pPr>
            <a:r>
              <a:rPr lang="en-US" b="1" dirty="0" smtClean="0">
                <a:solidFill>
                  <a:schemeClr val="bg1"/>
                </a:solidFill>
                <a:latin typeface="Arial Black" panose="020B0A04020102020204" pitchFamily="34" charset="0"/>
              </a:rPr>
              <a:t>5.</a:t>
            </a:r>
            <a:r>
              <a:rPr lang="hu-HU" b="1" dirty="0" smtClean="0">
                <a:solidFill>
                  <a:schemeClr val="bg1"/>
                </a:solidFill>
                <a:latin typeface="Arial Black" panose="020B0A04020102020204" pitchFamily="34" charset="0"/>
              </a:rPr>
              <a:t> </a:t>
            </a:r>
            <a:r>
              <a:rPr lang="en-US" dirty="0" err="1" smtClean="0">
                <a:solidFill>
                  <a:schemeClr val="bg1"/>
                </a:solidFill>
                <a:latin typeface="Arial Black" panose="020B0A04020102020204" pitchFamily="34" charset="0"/>
              </a:rPr>
              <a:t>Egy</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biológia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órán</a:t>
            </a:r>
            <a:r>
              <a:rPr lang="en-US" dirty="0">
                <a:solidFill>
                  <a:schemeClr val="bg1"/>
                </a:solidFill>
                <a:latin typeface="Arial Black" panose="020B0A04020102020204" pitchFamily="34" charset="0"/>
              </a:rPr>
              <a:t> </a:t>
            </a:r>
            <a:r>
              <a:rPr lang="en-US" dirty="0" smtClean="0">
                <a:solidFill>
                  <a:schemeClr val="bg1"/>
                </a:solidFill>
                <a:latin typeface="Arial Black" panose="020B0A04020102020204" pitchFamily="34" charset="0"/>
              </a:rPr>
              <a:t>Iv</a:t>
            </a:r>
            <a:r>
              <a:rPr lang="hu-HU" dirty="0" smtClean="0">
                <a:solidFill>
                  <a:schemeClr val="bg1"/>
                </a:solidFill>
                <a:latin typeface="Arial Black" panose="020B0A04020102020204" pitchFamily="34" charset="0"/>
              </a:rPr>
              <a:t>á</a:t>
            </a:r>
            <a:r>
              <a:rPr lang="en-US" dirty="0" smtClean="0">
                <a:solidFill>
                  <a:schemeClr val="bg1"/>
                </a:solidFill>
                <a:latin typeface="Arial Black" panose="020B0A04020102020204" pitchFamily="34" charset="0"/>
              </a:rPr>
              <a:t>n </a:t>
            </a:r>
            <a:r>
              <a:rPr lang="en-US" dirty="0" err="1">
                <a:solidFill>
                  <a:schemeClr val="bg1"/>
                </a:solidFill>
                <a:latin typeface="Arial Black" panose="020B0A04020102020204" pitchFamily="34" charset="0"/>
              </a:rPr>
              <a:t>tanára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egy</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meztelen</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testet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mutat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az</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osztálynak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és</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arra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kéri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őket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hogy</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nevezzék</a:t>
            </a:r>
            <a:r>
              <a:rPr lang="en-US" dirty="0">
                <a:solidFill>
                  <a:schemeClr val="bg1"/>
                </a:solidFill>
                <a:latin typeface="Arial Black" panose="020B0A04020102020204" pitchFamily="34" charset="0"/>
              </a:rPr>
              <a:t> meg a </a:t>
            </a:r>
            <a:r>
              <a:rPr lang="en-US" dirty="0" err="1">
                <a:solidFill>
                  <a:schemeClr val="bg1"/>
                </a:solidFill>
                <a:latin typeface="Arial Black" panose="020B0A04020102020204" pitchFamily="34" charset="0"/>
              </a:rPr>
              <a:t>testrészeket</a:t>
            </a:r>
            <a:r>
              <a:rPr lang="en-US" dirty="0">
                <a:solidFill>
                  <a:schemeClr val="bg1"/>
                </a:solidFill>
                <a:latin typeface="Arial Black" panose="020B0A04020102020204" pitchFamily="34" charset="0"/>
              </a:rPr>
              <a:t>. </a:t>
            </a:r>
            <a:r>
              <a:rPr lang="en-US" dirty="0" smtClean="0">
                <a:solidFill>
                  <a:schemeClr val="bg1"/>
                </a:solidFill>
                <a:latin typeface="Arial Black" panose="020B0A04020102020204" pitchFamily="34" charset="0"/>
              </a:rPr>
              <a:t>Iv</a:t>
            </a:r>
            <a:r>
              <a:rPr lang="hu-HU" dirty="0" smtClean="0">
                <a:solidFill>
                  <a:schemeClr val="bg1"/>
                </a:solidFill>
                <a:latin typeface="Arial Black" panose="020B0A04020102020204" pitchFamily="34" charset="0"/>
              </a:rPr>
              <a:t>á</a:t>
            </a:r>
            <a:r>
              <a:rPr lang="en-US" dirty="0" smtClean="0">
                <a:solidFill>
                  <a:schemeClr val="bg1"/>
                </a:solidFill>
                <a:latin typeface="Arial Black" panose="020B0A04020102020204" pitchFamily="34" charset="0"/>
              </a:rPr>
              <a:t>n </a:t>
            </a:r>
            <a:r>
              <a:rPr lang="en-US" dirty="0" err="1">
                <a:solidFill>
                  <a:schemeClr val="bg1"/>
                </a:solidFill>
                <a:latin typeface="Arial Black" panose="020B0A04020102020204" pitchFamily="34" charset="0"/>
              </a:rPr>
              <a:t>egyik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osztálytársa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lefényképezi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és</a:t>
            </a:r>
            <a:r>
              <a:rPr lang="en-US" dirty="0">
                <a:solidFill>
                  <a:schemeClr val="bg1"/>
                </a:solidFill>
                <a:latin typeface="Arial Black" panose="020B0A04020102020204" pitchFamily="34" charset="0"/>
              </a:rPr>
              <a:t> </a:t>
            </a:r>
            <a:r>
              <a:rPr lang="en-US" dirty="0" err="1" smtClean="0">
                <a:solidFill>
                  <a:schemeClr val="bg1"/>
                </a:solidFill>
                <a:latin typeface="Arial Black" panose="020B0A04020102020204" pitchFamily="34" charset="0"/>
              </a:rPr>
              <a:t>rászerkeszti</a:t>
            </a:r>
            <a:r>
              <a:rPr lang="hu-HU" dirty="0" smtClean="0">
                <a:solidFill>
                  <a:schemeClr val="bg1"/>
                </a:solidFill>
                <a:latin typeface="Arial Black" panose="020B0A04020102020204" pitchFamily="34" charset="0"/>
              </a:rPr>
              <a:t> a képre</a:t>
            </a:r>
            <a:r>
              <a:rPr lang="en-US" dirty="0" smtClean="0">
                <a:solidFill>
                  <a:schemeClr val="bg1"/>
                </a:solidFill>
                <a:latin typeface="Arial Black" panose="020B0A04020102020204" pitchFamily="34" charset="0"/>
              </a:rPr>
              <a:t> Iv</a:t>
            </a:r>
            <a:r>
              <a:rPr lang="hu-HU" dirty="0">
                <a:solidFill>
                  <a:schemeClr val="bg1"/>
                </a:solidFill>
                <a:latin typeface="Arial Black" panose="020B0A04020102020204" pitchFamily="34" charset="0"/>
              </a:rPr>
              <a:t>á</a:t>
            </a:r>
            <a:r>
              <a:rPr lang="en-US" dirty="0" smtClean="0">
                <a:solidFill>
                  <a:schemeClr val="bg1"/>
                </a:solidFill>
                <a:latin typeface="Arial Black" panose="020B0A04020102020204" pitchFamily="34" charset="0"/>
              </a:rPr>
              <a:t>n </a:t>
            </a:r>
            <a:r>
              <a:rPr lang="en-US" dirty="0" err="1">
                <a:solidFill>
                  <a:schemeClr val="bg1"/>
                </a:solidFill>
                <a:latin typeface="Arial Black" panose="020B0A04020102020204" pitchFamily="34" charset="0"/>
              </a:rPr>
              <a:t>fejét</a:t>
            </a:r>
            <a:r>
              <a:rPr lang="en-US" dirty="0">
                <a:solidFill>
                  <a:schemeClr val="bg1"/>
                </a:solidFill>
                <a:latin typeface="Arial Black" panose="020B0A04020102020204" pitchFamily="34" charset="0"/>
              </a:rPr>
              <a:t>.</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01584" y="3511438"/>
            <a:ext cx="5837137" cy="827327"/>
            <a:chOff x="5801584" y="2814011"/>
            <a:chExt cx="5837137" cy="827327"/>
          </a:xfrm>
        </p:grpSpPr>
        <p:pic>
          <p:nvPicPr>
            <p:cNvPr id="29" name="Answer Icon C" descr="A close up of a logo&#10;&#10;Description automatically generated">
              <a:extLst>
                <a:ext uri="{FF2B5EF4-FFF2-40B4-BE49-F238E27FC236}">
                  <a16:creationId xmlns:a16="http://schemas.microsoft.com/office/drawing/2014/main" id="{834FC38A-5413-EB4D-BE37-663A236C47F2}"/>
                </a:ext>
              </a:extLst>
            </p:cNvPr>
            <p:cNvPicPr>
              <a:picLocks noChangeAspect="1"/>
            </p:cNvPicPr>
            <p:nvPr/>
          </p:nvPicPr>
          <p:blipFill rotWithShape="1">
            <a:blip r:embed="rId4"/>
            <a:srcRect l="28056" t="20393" r="12331" b="26737"/>
            <a:stretch/>
          </p:blipFill>
          <p:spPr>
            <a:xfrm flipH="1">
              <a:off x="5801584" y="2814011"/>
              <a:ext cx="895989" cy="794640"/>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dirty="0" smtClean="0">
                  <a:solidFill>
                    <a:srgbClr val="009FAD"/>
                  </a:solidFill>
                  <a:latin typeface="Arial Black" panose="020B0A04020102020204" pitchFamily="34" charset="0"/>
                </a:rPr>
                <a:t>“</a:t>
              </a:r>
              <a:r>
                <a:rPr lang="hu-HU" dirty="0" smtClean="0">
                  <a:solidFill>
                    <a:srgbClr val="009FAD"/>
                  </a:solidFill>
                  <a:latin typeface="Arial Black" panose="020B0A04020102020204" pitchFamily="34" charset="0"/>
                </a:rPr>
                <a:t>Ne törődj vele!</a:t>
              </a:r>
              <a:r>
                <a:rPr lang="en-US" dirty="0" smtClean="0">
                  <a:solidFill>
                    <a:srgbClr val="009FAD"/>
                  </a:solidFill>
                  <a:latin typeface="Arial Black" panose="020B0A04020102020204" pitchFamily="34" charset="0"/>
                </a:rPr>
                <a:t> </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az</a:t>
              </a:r>
              <a:r>
                <a:rPr lang="en-US" dirty="0">
                  <a:solidFill>
                    <a:srgbClr val="009FAD"/>
                  </a:solidFill>
                  <a:latin typeface="Arial Black" panose="020B0A04020102020204" pitchFamily="34" charset="0"/>
                </a:rPr>
                <a:t> </a:t>
              </a:r>
              <a:r>
                <a:rPr lang="en-US" dirty="0" err="1" smtClean="0">
                  <a:solidFill>
                    <a:srgbClr val="009FAD"/>
                  </a:solidFill>
                  <a:latin typeface="Arial Black" panose="020B0A04020102020204" pitchFamily="34" charset="0"/>
                </a:rPr>
                <a:t>ilyen</a:t>
              </a:r>
              <a:r>
                <a:rPr lang="hu-HU" dirty="0" err="1" smtClean="0">
                  <a:solidFill>
                    <a:srgbClr val="009FAD"/>
                  </a:solidFill>
                  <a:latin typeface="Arial Black" panose="020B0A04020102020204" pitchFamily="34" charset="0"/>
                </a:rPr>
                <a:t>ek</a:t>
              </a:r>
              <a:r>
                <a:rPr lang="en-US" dirty="0" smtClean="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úgyis</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csak</a:t>
              </a:r>
              <a:r>
                <a:rPr lang="en-US" dirty="0">
                  <a:solidFill>
                    <a:srgbClr val="009FAD"/>
                  </a:solidFill>
                  <a:latin typeface="Arial Black" panose="020B0A04020102020204" pitchFamily="34" charset="0"/>
                </a:rPr>
                <a:t> a </a:t>
              </a:r>
              <a:r>
                <a:rPr lang="en-US" dirty="0" err="1">
                  <a:solidFill>
                    <a:srgbClr val="009FAD"/>
                  </a:solidFill>
                  <a:latin typeface="Arial Black" panose="020B0A04020102020204" pitchFamily="34" charset="0"/>
                </a:rPr>
                <a:t>figyelmet</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akarják</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hát</a:t>
              </a:r>
              <a:r>
                <a:rPr lang="en-US" dirty="0">
                  <a:solidFill>
                    <a:srgbClr val="009FAD"/>
                  </a:solidFill>
                  <a:latin typeface="Arial Black" panose="020B0A04020102020204" pitchFamily="34" charset="0"/>
                </a:rPr>
                <a:t> ne add meg </a:t>
              </a:r>
              <a:r>
                <a:rPr lang="en-US" dirty="0" err="1">
                  <a:solidFill>
                    <a:srgbClr val="009FAD"/>
                  </a:solidFill>
                  <a:latin typeface="Arial Black" panose="020B0A04020102020204" pitchFamily="34" charset="0"/>
                </a:rPr>
                <a:t>nekik</a:t>
              </a:r>
              <a:r>
                <a:rPr lang="en-US" dirty="0">
                  <a:solidFill>
                    <a:srgbClr val="009FAD"/>
                  </a:solidFill>
                  <a:latin typeface="Arial Black" panose="020B0A04020102020204" pitchFamily="34" charset="0"/>
                </a:rPr>
                <a:t>.”</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077279"/>
            <a:ext cx="5060587" cy="575075"/>
          </a:xfrm>
          <a:prstGeom prst="rect">
            <a:avLst/>
          </a:prstGeom>
          <a:noFill/>
        </p:spPr>
        <p:txBody>
          <a:bodyPr wrap="square" lIns="0" tIns="0" rIns="0" bIns="0" rtlCol="0">
            <a:noAutofit/>
          </a:bodyPr>
          <a:lstStyle/>
          <a:p>
            <a:pPr>
              <a:lnSpc>
                <a:spcPts val="4200"/>
              </a:lnSpc>
              <a:spcAft>
                <a:spcPts val="1200"/>
              </a:spcAft>
            </a:pPr>
            <a:r>
              <a:rPr lang="en-US" b="1" dirty="0" err="1">
                <a:solidFill>
                  <a:srgbClr val="009FAD"/>
                </a:solidFill>
                <a:latin typeface="Arial Black" panose="020B0A04020102020204" pitchFamily="34" charset="0"/>
              </a:rPr>
              <a:t>Mit</a:t>
            </a:r>
            <a:r>
              <a:rPr lang="en-US" b="1" dirty="0">
                <a:solidFill>
                  <a:srgbClr val="009FAD"/>
                </a:solidFill>
                <a:latin typeface="Arial Black" panose="020B0A04020102020204" pitchFamily="34" charset="0"/>
              </a:rPr>
              <a:t> </a:t>
            </a:r>
            <a:r>
              <a:rPr lang="en-US" b="1" dirty="0" err="1">
                <a:solidFill>
                  <a:srgbClr val="009FAD"/>
                </a:solidFill>
                <a:latin typeface="Arial Black" panose="020B0A04020102020204" pitchFamily="34" charset="0"/>
              </a:rPr>
              <a:t>tanácsolnál</a:t>
            </a:r>
            <a:r>
              <a:rPr lang="en-US" b="1" dirty="0">
                <a:solidFill>
                  <a:srgbClr val="009FAD"/>
                </a:solidFill>
                <a:latin typeface="Arial Black" panose="020B0A04020102020204" pitchFamily="34" charset="0"/>
              </a:rPr>
              <a:t> </a:t>
            </a:r>
            <a:r>
              <a:rPr lang="en-US" b="1" dirty="0" smtClean="0">
                <a:solidFill>
                  <a:srgbClr val="009FAD"/>
                </a:solidFill>
                <a:latin typeface="Arial Black" panose="020B0A04020102020204" pitchFamily="34" charset="0"/>
              </a:rPr>
              <a:t>Iv</a:t>
            </a:r>
            <a:r>
              <a:rPr lang="hu-HU" b="1" dirty="0" smtClean="0">
                <a:solidFill>
                  <a:srgbClr val="009FAD"/>
                </a:solidFill>
                <a:latin typeface="Arial Black" panose="020B0A04020102020204" pitchFamily="34" charset="0"/>
              </a:rPr>
              <a:t>á</a:t>
            </a:r>
            <a:r>
              <a:rPr lang="en-US" b="1" dirty="0" err="1" smtClean="0">
                <a:solidFill>
                  <a:srgbClr val="009FAD"/>
                </a:solidFill>
                <a:latin typeface="Arial Black" panose="020B0A04020102020204" pitchFamily="34" charset="0"/>
              </a:rPr>
              <a:t>nn</a:t>
            </a:r>
            <a:r>
              <a:rPr lang="hu-HU" b="1" dirty="0" smtClean="0">
                <a:solidFill>
                  <a:srgbClr val="009FAD"/>
                </a:solidFill>
                <a:latin typeface="Arial Black" panose="020B0A04020102020204" pitchFamily="34" charset="0"/>
              </a:rPr>
              <a:t>a</a:t>
            </a:r>
            <a:r>
              <a:rPr lang="en-US" b="1" dirty="0" smtClean="0">
                <a:solidFill>
                  <a:srgbClr val="009FAD"/>
                </a:solidFill>
                <a:latin typeface="Arial Black" panose="020B0A04020102020204" pitchFamily="34" charset="0"/>
              </a:rPr>
              <a:t>k</a:t>
            </a:r>
            <a:r>
              <a:rPr lang="en-US" b="1" dirty="0">
                <a:solidFill>
                  <a:srgbClr val="009FAD"/>
                </a:solidFill>
                <a:latin typeface="Arial Black" panose="020B0A04020102020204" pitchFamily="34" charset="0"/>
              </a:rPr>
              <a:t>? </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370833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6"/>
                                        </p:tgtEl>
                                      </p:cBhvr>
                                    </p:animEffect>
                                    <p:set>
                                      <p:cBhvr>
                                        <p:cTn id="36" dur="1" fill="hold">
                                          <p:stCondLst>
                                            <p:cond delay="499"/>
                                          </p:stCondLst>
                                        </p:cTn>
                                        <p:tgtEl>
                                          <p:spTgt spid="3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8"/>
                                        </p:tgtEl>
                                      </p:cBhvr>
                                    </p:animEffect>
                                    <p:set>
                                      <p:cBhvr>
                                        <p:cTn id="39" dur="1" fill="hold">
                                          <p:stCondLst>
                                            <p:cond delay="499"/>
                                          </p:stCondLst>
                                        </p:cTn>
                                        <p:tgtEl>
                                          <p:spTgt spid="3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0" presetClass="path" presetSubtype="0" accel="50000" decel="50000" fill="hold" nodeType="withEffect">
                                  <p:stCondLst>
                                    <p:cond delay="0"/>
                                  </p:stCondLst>
                                  <p:childTnLst>
                                    <p:animMotion origin="layout" path="M 0.00091 0.03217 L 0.00091 -0.49908 " pathEditMode="relative" rAng="0" ptsTypes="AA">
                                      <p:cBhvr>
                                        <p:cTn id="46" dur="1000" fill="hold"/>
                                        <p:tgtEl>
                                          <p:spTgt spid="24"/>
                                        </p:tgtEl>
                                        <p:attrNameLst>
                                          <p:attrName>ppt_x</p:attrName>
                                          <p:attrName>ppt_y</p:attrName>
                                        </p:attrNameLst>
                                      </p:cBhvr>
                                      <p:rCtr x="0" y="-26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A picture containing drawing&#10;&#10;Description automatically generated">
            <a:extLst>
              <a:ext uri="{FF2B5EF4-FFF2-40B4-BE49-F238E27FC236}">
                <a16:creationId xmlns:a16="http://schemas.microsoft.com/office/drawing/2014/main" id="{F3A90325-A30A-D84D-BEB6-DFEF93DEF29D}"/>
              </a:ext>
            </a:extLst>
          </p:cNvPr>
          <p:cNvPicPr>
            <a:picLocks noChangeAspect="1"/>
          </p:cNvPicPr>
          <p:nvPr/>
        </p:nvPicPr>
        <p:blipFill rotWithShape="1">
          <a:blip r:embed="rId3"/>
          <a:srcRect l="40945"/>
          <a:stretch/>
        </p:blipFill>
        <p:spPr>
          <a:xfrm>
            <a:off x="-225631" y="-243016"/>
            <a:ext cx="5642304"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01584" y="1715701"/>
            <a:ext cx="5837137" cy="794640"/>
            <a:chOff x="5801584" y="751425"/>
            <a:chExt cx="5837137" cy="794640"/>
          </a:xfrm>
        </p:grpSpPr>
        <p:pic>
          <p:nvPicPr>
            <p:cNvPr id="31" name="Answer Icon A" descr="A close up of a logo&#10;&#10;Description automatically generated">
              <a:extLst>
                <a:ext uri="{FF2B5EF4-FFF2-40B4-BE49-F238E27FC236}">
                  <a16:creationId xmlns:a16="http://schemas.microsoft.com/office/drawing/2014/main" id="{FD9A878C-C52B-C743-B7F3-AD73F179518C}"/>
                </a:ext>
              </a:extLst>
            </p:cNvPr>
            <p:cNvPicPr>
              <a:picLocks noChangeAspect="1"/>
            </p:cNvPicPr>
            <p:nvPr/>
          </p:nvPicPr>
          <p:blipFill rotWithShape="1">
            <a:blip r:embed="rId4"/>
            <a:srcRect l="28056" t="20393" r="12331" b="26737"/>
            <a:stretch/>
          </p:blipFill>
          <p:spPr>
            <a:xfrm flipH="1">
              <a:off x="5801584" y="751425"/>
              <a:ext cx="895989" cy="794640"/>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4863393" cy="664763"/>
            </a:xfrm>
            <a:prstGeom prst="rect">
              <a:avLst/>
            </a:prstGeom>
            <a:noFill/>
          </p:spPr>
          <p:txBody>
            <a:bodyPr wrap="square" lIns="0" tIns="0" rIns="0" bIns="0" rtlCol="0">
              <a:noAutofit/>
            </a:bodyPr>
            <a:lstStyle/>
            <a:p>
              <a:pPr>
                <a:lnSpc>
                  <a:spcPts val="2400"/>
                </a:lnSpc>
              </a:pPr>
              <a:r>
                <a:rPr lang="en-US" sz="1600" dirty="0" err="1" smtClean="0">
                  <a:solidFill>
                    <a:srgbClr val="009FAD"/>
                  </a:solidFill>
                  <a:latin typeface="Arial Black" panose="020B0A04020102020204" pitchFamily="34" charset="0"/>
                </a:rPr>
                <a:t>Jelenteni</a:t>
              </a:r>
              <a:r>
                <a:rPr lang="en-US" sz="1600" dirty="0" smtClean="0">
                  <a:solidFill>
                    <a:srgbClr val="009FAD"/>
                  </a:solidFill>
                  <a:latin typeface="Arial Black" panose="020B0A04020102020204" pitchFamily="34" charset="0"/>
                </a:rPr>
                <a:t> </a:t>
              </a:r>
              <a:r>
                <a:rPr lang="en-US" sz="1600" dirty="0">
                  <a:solidFill>
                    <a:srgbClr val="009FAD"/>
                  </a:solidFill>
                  <a:latin typeface="Arial Black" panose="020B0A04020102020204" pitchFamily="34" charset="0"/>
                </a:rPr>
                <a:t>a </a:t>
              </a:r>
              <a:r>
                <a:rPr lang="hu-HU" sz="1600" dirty="0" smtClean="0">
                  <a:solidFill>
                    <a:srgbClr val="009FAD"/>
                  </a:solidFill>
                  <a:latin typeface="Arial Black" panose="020B0A04020102020204" pitchFamily="34" charset="0"/>
                </a:rPr>
                <a:t>neten a </a:t>
              </a:r>
              <a:r>
                <a:rPr lang="en-US" sz="1600" dirty="0" err="1" smtClean="0">
                  <a:solidFill>
                    <a:srgbClr val="009FAD"/>
                  </a:solidFill>
                  <a:latin typeface="Arial Black" panose="020B0A04020102020204" pitchFamily="34" charset="0"/>
                </a:rPr>
                <a:t>durva</a:t>
              </a:r>
              <a:r>
                <a:rPr lang="en-US" sz="1600" dirty="0" smtClean="0">
                  <a:solidFill>
                    <a:srgbClr val="009FAD"/>
                  </a:solidFill>
                  <a:latin typeface="Arial Black" panose="020B0A04020102020204" pitchFamily="34" charset="0"/>
                </a:rPr>
                <a:t> </a:t>
              </a:r>
              <a:r>
                <a:rPr lang="en-US" sz="1600" dirty="0" err="1" smtClean="0">
                  <a:solidFill>
                    <a:srgbClr val="009FAD"/>
                  </a:solidFill>
                  <a:latin typeface="Arial Black" panose="020B0A04020102020204" pitchFamily="34" charset="0"/>
                </a:rPr>
                <a:t>hozzászólásokat</a:t>
              </a:r>
              <a:r>
                <a:rPr lang="en-US" sz="1600" dirty="0" smtClean="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és</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elmondani</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egy</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felnőttnek</a:t>
              </a:r>
              <a:r>
                <a:rPr lang="en-US" sz="1600" dirty="0">
                  <a:solidFill>
                    <a:srgbClr val="009FAD"/>
                  </a:solidFill>
                  <a:latin typeface="Arial Black" panose="020B0A04020102020204" pitchFamily="34" charset="0"/>
                </a:rPr>
                <a:t> </a:t>
              </a:r>
              <a:r>
                <a:rPr lang="hu-HU" sz="1600" dirty="0" smtClean="0">
                  <a:solidFill>
                    <a:srgbClr val="009FAD"/>
                  </a:solidFill>
                  <a:latin typeface="Arial Black" panose="020B0A04020102020204" pitchFamily="34" charset="0"/>
                </a:rPr>
                <a:t>is.</a:t>
              </a:r>
            </a:p>
            <a:p>
              <a:pPr>
                <a:lnSpc>
                  <a:spcPts val="2400"/>
                </a:lnSpc>
              </a:pPr>
              <a:endParaRPr lang="en-US" dirty="0">
                <a:solidFill>
                  <a:srgbClr val="009FAD"/>
                </a:solidFill>
                <a:latin typeface="Arial Black" panose="020B0A04020102020204" pitchFamily="34" charset="0"/>
              </a:endParaRP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01584" y="4760505"/>
            <a:ext cx="6006103" cy="1214271"/>
            <a:chOff x="5801584" y="3765233"/>
            <a:chExt cx="6006103" cy="1214271"/>
          </a:xfrm>
        </p:grpSpPr>
        <p:pic>
          <p:nvPicPr>
            <p:cNvPr id="33" name="Answer Icon D" descr="A close up of a logo&#10;&#10;Description automatically generated">
              <a:extLst>
                <a:ext uri="{FF2B5EF4-FFF2-40B4-BE49-F238E27FC236}">
                  <a16:creationId xmlns:a16="http://schemas.microsoft.com/office/drawing/2014/main" id="{FD0C722B-6A18-3A41-9841-091A5B305101}"/>
                </a:ext>
              </a:extLst>
            </p:cNvPr>
            <p:cNvPicPr>
              <a:picLocks noChangeAspect="1"/>
            </p:cNvPicPr>
            <p:nvPr/>
          </p:nvPicPr>
          <p:blipFill rotWithShape="1">
            <a:blip r:embed="rId4"/>
            <a:srcRect l="28056" t="20393" r="12331" b="26737"/>
            <a:stretch/>
          </p:blipFill>
          <p:spPr>
            <a:xfrm flipH="1">
              <a:off x="5801584" y="3765233"/>
              <a:ext cx="895989" cy="794640"/>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5032359" cy="1202057"/>
            </a:xfrm>
            <a:prstGeom prst="rect">
              <a:avLst/>
            </a:prstGeom>
            <a:noFill/>
          </p:spPr>
          <p:txBody>
            <a:bodyPr wrap="square" lIns="0" tIns="0" rIns="0" bIns="0" rtlCol="0">
              <a:noAutofit/>
            </a:bodyPr>
            <a:lstStyle/>
            <a:p>
              <a:pPr>
                <a:lnSpc>
                  <a:spcPts val="2400"/>
                </a:lnSpc>
              </a:pPr>
              <a:r>
                <a:rPr lang="en-US" sz="1600" dirty="0" err="1" smtClean="0">
                  <a:solidFill>
                    <a:srgbClr val="009FAD"/>
                  </a:solidFill>
                  <a:latin typeface="Arial Black" panose="020B0A04020102020204" pitchFamily="34" charset="0"/>
                </a:rPr>
                <a:t>Teljesen</a:t>
              </a:r>
              <a:r>
                <a:rPr lang="en-US" sz="1600" dirty="0" smtClean="0">
                  <a:solidFill>
                    <a:srgbClr val="009FAD"/>
                  </a:solidFill>
                  <a:latin typeface="Arial Black" panose="020B0A04020102020204" pitchFamily="34" charset="0"/>
                </a:rPr>
                <a:t> </a:t>
              </a:r>
              <a:r>
                <a:rPr lang="en-US" sz="1600" dirty="0" err="1" smtClean="0">
                  <a:solidFill>
                    <a:srgbClr val="009FAD"/>
                  </a:solidFill>
                  <a:latin typeface="Arial Black" panose="020B0A04020102020204" pitchFamily="34" charset="0"/>
                </a:rPr>
                <a:t>figyelmen</a:t>
              </a:r>
              <a:r>
                <a:rPr lang="en-US" sz="1600" dirty="0" smtClean="0">
                  <a:solidFill>
                    <a:srgbClr val="009FAD"/>
                  </a:solidFill>
                  <a:latin typeface="Arial Black" panose="020B0A04020102020204" pitchFamily="34" charset="0"/>
                </a:rPr>
                <a:t> </a:t>
              </a:r>
              <a:r>
                <a:rPr lang="en-US" sz="1600" dirty="0" err="1" smtClean="0">
                  <a:solidFill>
                    <a:srgbClr val="009FAD"/>
                  </a:solidFill>
                  <a:latin typeface="Arial Black" panose="020B0A04020102020204" pitchFamily="34" charset="0"/>
                </a:rPr>
                <a:t>kívül</a:t>
              </a:r>
              <a:r>
                <a:rPr lang="en-US" sz="1600" dirty="0" smtClean="0">
                  <a:solidFill>
                    <a:srgbClr val="009FAD"/>
                  </a:solidFill>
                  <a:latin typeface="Arial Black" panose="020B0A04020102020204" pitchFamily="34" charset="0"/>
                </a:rPr>
                <a:t> </a:t>
              </a:r>
              <a:r>
                <a:rPr lang="en-US" sz="1600" dirty="0" err="1" smtClean="0">
                  <a:solidFill>
                    <a:srgbClr val="009FAD"/>
                  </a:solidFill>
                  <a:latin typeface="Arial Black" panose="020B0A04020102020204" pitchFamily="34" charset="0"/>
                </a:rPr>
                <a:t>hagyni</a:t>
              </a:r>
              <a:r>
                <a:rPr lang="en-US" sz="1600" dirty="0" smtClean="0">
                  <a:solidFill>
                    <a:srgbClr val="009FAD"/>
                  </a:solidFill>
                  <a:latin typeface="Arial Black" panose="020B0A04020102020204" pitchFamily="34" charset="0"/>
                </a:rPr>
                <a:t> – </a:t>
              </a:r>
              <a:r>
                <a:rPr lang="hu-HU" sz="1600" dirty="0" smtClean="0">
                  <a:solidFill>
                    <a:srgbClr val="009FAD"/>
                  </a:solidFill>
                  <a:latin typeface="Arial Black" panose="020B0A04020102020204" pitchFamily="34" charset="0"/>
                </a:rPr>
                <a:t>Andris</a:t>
              </a:r>
              <a:r>
                <a:rPr lang="en-US" sz="1600" dirty="0" err="1" smtClean="0">
                  <a:solidFill>
                    <a:srgbClr val="009FAD"/>
                  </a:solidFill>
                  <a:latin typeface="Arial Black" panose="020B0A04020102020204" pitchFamily="34" charset="0"/>
                </a:rPr>
                <a:t>nak</a:t>
              </a:r>
              <a:r>
                <a:rPr lang="en-US" sz="1600" dirty="0" smtClean="0">
                  <a:solidFill>
                    <a:srgbClr val="009FAD"/>
                  </a:solidFill>
                  <a:latin typeface="Arial Black" panose="020B0A04020102020204" pitchFamily="34" charset="0"/>
                </a:rPr>
                <a:t> </a:t>
              </a:r>
              <a:r>
                <a:rPr lang="en-US" sz="1600" dirty="0" err="1" smtClean="0">
                  <a:solidFill>
                    <a:srgbClr val="009FAD"/>
                  </a:solidFill>
                  <a:latin typeface="Arial Black" panose="020B0A04020102020204" pitchFamily="34" charset="0"/>
                </a:rPr>
                <a:t>nem</a:t>
              </a:r>
              <a:r>
                <a:rPr lang="en-US" sz="1600" dirty="0" smtClean="0">
                  <a:solidFill>
                    <a:srgbClr val="009FAD"/>
                  </a:solidFill>
                  <a:latin typeface="Arial Black" panose="020B0A04020102020204" pitchFamily="34" charset="0"/>
                </a:rPr>
                <a:t> </a:t>
              </a:r>
              <a:r>
                <a:rPr lang="en-US" sz="1600" dirty="0" err="1" smtClean="0">
                  <a:solidFill>
                    <a:srgbClr val="009FAD"/>
                  </a:solidFill>
                  <a:latin typeface="Arial Black" panose="020B0A04020102020204" pitchFamily="34" charset="0"/>
                </a:rPr>
                <a:t>kellene</a:t>
              </a:r>
              <a:r>
                <a:rPr lang="en-US" sz="1600" dirty="0" smtClean="0">
                  <a:solidFill>
                    <a:srgbClr val="009FAD"/>
                  </a:solidFill>
                  <a:latin typeface="Arial Black" panose="020B0A04020102020204" pitchFamily="34" charset="0"/>
                </a:rPr>
                <a:t> </a:t>
              </a:r>
              <a:r>
                <a:rPr lang="en-US" sz="1600" dirty="0" err="1" smtClean="0">
                  <a:solidFill>
                    <a:srgbClr val="009FAD"/>
                  </a:solidFill>
                  <a:latin typeface="Arial Black" panose="020B0A04020102020204" pitchFamily="34" charset="0"/>
                </a:rPr>
                <a:t>bántania</a:t>
              </a:r>
              <a:r>
                <a:rPr lang="en-US" sz="1600" dirty="0" smtClean="0">
                  <a:solidFill>
                    <a:srgbClr val="009FAD"/>
                  </a:solidFill>
                  <a:latin typeface="Arial Black" panose="020B0A04020102020204" pitchFamily="34" charset="0"/>
                </a:rPr>
                <a:t> </a:t>
              </a:r>
              <a:r>
                <a:rPr lang="hu-HU" sz="1600" dirty="0" smtClean="0">
                  <a:solidFill>
                    <a:srgbClr val="009FAD"/>
                  </a:solidFill>
                  <a:latin typeface="Arial Black" panose="020B0A04020102020204" pitchFamily="34" charset="0"/>
                </a:rPr>
                <a:t>Petit</a:t>
              </a:r>
              <a:r>
                <a:rPr lang="en-US" sz="1600" dirty="0" smtClean="0">
                  <a:solidFill>
                    <a:srgbClr val="009FAD"/>
                  </a:solidFill>
                  <a:latin typeface="Arial Black" panose="020B0A04020102020204" pitchFamily="34" charset="0"/>
                </a:rPr>
                <a:t>, de </a:t>
              </a:r>
              <a:r>
                <a:rPr lang="en-US" sz="1600" dirty="0" err="1" smtClean="0">
                  <a:solidFill>
                    <a:srgbClr val="009FAD"/>
                  </a:solidFill>
                  <a:latin typeface="Arial Black" panose="020B0A04020102020204" pitchFamily="34" charset="0"/>
                </a:rPr>
                <a:t>hazudnia</a:t>
              </a:r>
              <a:r>
                <a:rPr lang="en-US" sz="1600" dirty="0" smtClean="0">
                  <a:solidFill>
                    <a:srgbClr val="009FAD"/>
                  </a:solidFill>
                  <a:latin typeface="Arial Black" panose="020B0A04020102020204" pitchFamily="34" charset="0"/>
                </a:rPr>
                <a:t> </a:t>
              </a:r>
              <a:r>
                <a:rPr lang="en-US" sz="1600" dirty="0" err="1" smtClean="0">
                  <a:solidFill>
                    <a:srgbClr val="009FAD"/>
                  </a:solidFill>
                  <a:latin typeface="Arial Black" panose="020B0A04020102020204" pitchFamily="34" charset="0"/>
                </a:rPr>
                <a:t>sem</a:t>
              </a:r>
              <a:r>
                <a:rPr lang="en-US" sz="1600" dirty="0" smtClean="0">
                  <a:solidFill>
                    <a:srgbClr val="009FAD"/>
                  </a:solidFill>
                  <a:latin typeface="Arial Black" panose="020B0A04020102020204" pitchFamily="34" charset="0"/>
                </a:rPr>
                <a:t> </a:t>
              </a:r>
              <a:r>
                <a:rPr lang="en-US" sz="1600" dirty="0" err="1" smtClean="0">
                  <a:solidFill>
                    <a:srgbClr val="009FAD"/>
                  </a:solidFill>
                  <a:latin typeface="Arial Black" panose="020B0A04020102020204" pitchFamily="34" charset="0"/>
                </a:rPr>
                <a:t>kéne</a:t>
              </a:r>
              <a:r>
                <a:rPr lang="en-US" sz="1600" dirty="0" smtClean="0">
                  <a:solidFill>
                    <a:srgbClr val="009FAD"/>
                  </a:solidFill>
                  <a:latin typeface="Arial Black" panose="020B0A04020102020204" pitchFamily="34" charset="0"/>
                </a:rPr>
                <a:t>. </a:t>
              </a:r>
              <a:endParaRPr lang="en-US" sz="1600" dirty="0">
                <a:solidFill>
                  <a:srgbClr val="009FAD"/>
                </a:solidFill>
                <a:latin typeface="Arial Black" panose="020B0A04020102020204" pitchFamily="34" charset="0"/>
              </a:endParaRP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01584" y="2625269"/>
            <a:ext cx="5837137" cy="982815"/>
            <a:chOff x="5801584" y="1660993"/>
            <a:chExt cx="5837137" cy="982815"/>
          </a:xfrm>
        </p:grpSpPr>
        <p:pic>
          <p:nvPicPr>
            <p:cNvPr id="5" name="Answer Icon B" descr="A close up of a logo&#10;&#10;Description automatically generated">
              <a:extLst>
                <a:ext uri="{FF2B5EF4-FFF2-40B4-BE49-F238E27FC236}">
                  <a16:creationId xmlns:a16="http://schemas.microsoft.com/office/drawing/2014/main" id="{E545CD7C-F00D-B247-806C-0FDDF2C4891E}"/>
                </a:ext>
              </a:extLst>
            </p:cNvPr>
            <p:cNvPicPr>
              <a:picLocks noChangeAspect="1"/>
            </p:cNvPicPr>
            <p:nvPr/>
          </p:nvPicPr>
          <p:blipFill rotWithShape="1">
            <a:blip r:embed="rId4"/>
            <a:srcRect l="28056" t="20393" r="12331" b="26737"/>
            <a:stretch/>
          </p:blipFill>
          <p:spPr>
            <a:xfrm flipH="1">
              <a:off x="5801584" y="1684820"/>
              <a:ext cx="895989" cy="794640"/>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660993"/>
              <a:ext cx="4863393" cy="982815"/>
            </a:xfrm>
            <a:prstGeom prst="rect">
              <a:avLst/>
            </a:prstGeom>
            <a:noFill/>
          </p:spPr>
          <p:txBody>
            <a:bodyPr wrap="square" lIns="0" tIns="0" rIns="0" bIns="0" rtlCol="0">
              <a:noAutofit/>
            </a:bodyPr>
            <a:lstStyle/>
            <a:p>
              <a:pPr>
                <a:lnSpc>
                  <a:spcPts val="2400"/>
                </a:lnSpc>
              </a:pPr>
              <a:r>
                <a:rPr lang="en-US" sz="1600" dirty="0" err="1" smtClean="0">
                  <a:solidFill>
                    <a:srgbClr val="009FAD"/>
                  </a:solidFill>
                  <a:latin typeface="Arial Black" panose="020B0A04020102020204" pitchFamily="34" charset="0"/>
                </a:rPr>
                <a:t>Őszintének</a:t>
              </a:r>
              <a:r>
                <a:rPr lang="en-US" sz="1600" dirty="0" smtClean="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lenni</a:t>
              </a:r>
              <a:r>
                <a:rPr lang="en-US" sz="1600" dirty="0">
                  <a:solidFill>
                    <a:srgbClr val="009FAD"/>
                  </a:solidFill>
                  <a:latin typeface="Arial Black" panose="020B0A04020102020204" pitchFamily="34" charset="0"/>
                </a:rPr>
                <a:t> – </a:t>
              </a:r>
              <a:r>
                <a:rPr lang="en-US" sz="1600" dirty="0" err="1">
                  <a:solidFill>
                    <a:srgbClr val="009FAD"/>
                  </a:solidFill>
                  <a:latin typeface="Arial Black" panose="020B0A04020102020204" pitchFamily="34" charset="0"/>
                </a:rPr>
                <a:t>küldjön</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üzenetet</a:t>
              </a:r>
              <a:r>
                <a:rPr lang="en-US" sz="1600" dirty="0">
                  <a:solidFill>
                    <a:srgbClr val="009FAD"/>
                  </a:solidFill>
                  <a:latin typeface="Arial Black" panose="020B0A04020102020204" pitchFamily="34" charset="0"/>
                </a:rPr>
                <a:t> </a:t>
              </a:r>
              <a:r>
                <a:rPr lang="hu-HU" sz="1600" dirty="0" smtClean="0">
                  <a:solidFill>
                    <a:srgbClr val="009FAD"/>
                  </a:solidFill>
                  <a:latin typeface="Arial Black" panose="020B0A04020102020204" pitchFamily="34" charset="0"/>
                </a:rPr>
                <a:t>Petinek</a:t>
              </a:r>
              <a:r>
                <a:rPr lang="en-US" sz="1600" dirty="0" smtClean="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amiben</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elmondja</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hogy</a:t>
              </a:r>
              <a:r>
                <a:rPr lang="en-US" sz="1600" dirty="0">
                  <a:solidFill>
                    <a:srgbClr val="009FAD"/>
                  </a:solidFill>
                  <a:latin typeface="Arial Black" panose="020B0A04020102020204" pitchFamily="34" charset="0"/>
                </a:rPr>
                <a:t> a </a:t>
              </a:r>
              <a:r>
                <a:rPr lang="en-US" sz="1600" dirty="0" err="1">
                  <a:solidFill>
                    <a:srgbClr val="009FAD"/>
                  </a:solidFill>
                  <a:latin typeface="Arial Black" panose="020B0A04020102020204" pitchFamily="34" charset="0"/>
                </a:rPr>
                <a:t>fotók</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nem</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túl</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jók</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és</a:t>
              </a:r>
              <a:r>
                <a:rPr lang="en-US" sz="1600" dirty="0">
                  <a:solidFill>
                    <a:srgbClr val="009FAD"/>
                  </a:solidFill>
                  <a:latin typeface="Arial Black" panose="020B0A04020102020204" pitchFamily="34" charset="0"/>
                </a:rPr>
                <a:t> le </a:t>
              </a:r>
              <a:r>
                <a:rPr lang="en-US" sz="1600" dirty="0" err="1">
                  <a:solidFill>
                    <a:srgbClr val="009FAD"/>
                  </a:solidFill>
                  <a:latin typeface="Arial Black" panose="020B0A04020102020204" pitchFamily="34" charset="0"/>
                </a:rPr>
                <a:t>kéne</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őket</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vennie</a:t>
              </a:r>
              <a:r>
                <a:rPr lang="en-US" sz="1600" dirty="0">
                  <a:solidFill>
                    <a:srgbClr val="009FAD"/>
                  </a:solidFill>
                  <a:latin typeface="Arial Black" panose="020B0A04020102020204" pitchFamily="34" charset="0"/>
                </a:rPr>
                <a:t>. </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3969884564"/>
              </p:ext>
            </p:extLst>
          </p:nvPr>
        </p:nvGraphicFramePr>
        <p:xfrm>
          <a:off x="5865813" y="6062663"/>
          <a:ext cx="5697537" cy="1787525"/>
        </p:xfrm>
        <a:graphic>
          <a:graphicData uri="http://schemas.openxmlformats.org/presentationml/2006/ole">
            <mc:AlternateContent xmlns:mc="http://schemas.openxmlformats.org/markup-compatibility/2006">
              <mc:Choice xmlns:v="urn:schemas-microsoft-com:vml" Requires="v">
                <p:oleObj spid="_x0000_s21544" name="Dokumentum" r:id="rId5" imgW="5944455" imgH="1867611" progId="Word.Document.12">
                  <p:embed/>
                </p:oleObj>
              </mc:Choice>
              <mc:Fallback>
                <p:oleObj name="Dokumentum" r:id="rId5" imgW="5944455" imgH="1867611"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6"/>
                      <a:stretch>
                        <a:fillRect/>
                      </a:stretch>
                    </p:blipFill>
                    <p:spPr>
                      <a:xfrm>
                        <a:off x="5865813" y="6062663"/>
                        <a:ext cx="5697537" cy="1787525"/>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269052" y="2829397"/>
            <a:ext cx="3535424" cy="3160148"/>
          </a:xfrm>
          <a:prstGeom prst="rect">
            <a:avLst/>
          </a:prstGeom>
          <a:noFill/>
        </p:spPr>
        <p:txBody>
          <a:bodyPr wrap="square" lIns="0" tIns="0" rIns="0" bIns="0" rtlCol="0">
            <a:noAutofit/>
          </a:bodyPr>
          <a:lstStyle/>
          <a:p>
            <a:pPr>
              <a:lnSpc>
                <a:spcPts val="2300"/>
              </a:lnSpc>
            </a:pPr>
            <a:r>
              <a:rPr lang="en-US" b="1" dirty="0" smtClean="0">
                <a:solidFill>
                  <a:schemeClr val="bg1"/>
                </a:solidFill>
                <a:latin typeface="Arial Black" panose="020B0A04020102020204" pitchFamily="34" charset="0"/>
              </a:rPr>
              <a:t>6.</a:t>
            </a:r>
            <a:r>
              <a:rPr lang="hu-HU" b="1" dirty="0" smtClean="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Andris</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barátja</a:t>
            </a:r>
            <a:r>
              <a:rPr lang="en-US" dirty="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Peti</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posztolt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néhány</a:t>
            </a:r>
            <a:r>
              <a:rPr lang="en-US" dirty="0">
                <a:solidFill>
                  <a:schemeClr val="bg1"/>
                </a:solidFill>
                <a:latin typeface="Arial Black" panose="020B0A04020102020204" pitchFamily="34" charset="0"/>
              </a:rPr>
              <a:t> </a:t>
            </a:r>
            <a:r>
              <a:rPr lang="en-US" dirty="0" err="1" smtClean="0">
                <a:solidFill>
                  <a:schemeClr val="bg1"/>
                </a:solidFill>
                <a:latin typeface="Arial Black" panose="020B0A04020102020204" pitchFamily="34" charset="0"/>
              </a:rPr>
              <a:t>képet</a:t>
            </a:r>
            <a:r>
              <a:rPr lang="en-US" dirty="0" smtClean="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a</a:t>
            </a:r>
            <a:r>
              <a:rPr lang="en-US" dirty="0" smtClean="0">
                <a:solidFill>
                  <a:schemeClr val="bg1"/>
                </a:solidFill>
                <a:latin typeface="Arial Black" panose="020B0A04020102020204" pitchFamily="34" charset="0"/>
              </a:rPr>
              <a:t> </a:t>
            </a:r>
            <a:r>
              <a:rPr lang="en-US" dirty="0" err="1" smtClean="0">
                <a:solidFill>
                  <a:schemeClr val="bg1"/>
                </a:solidFill>
                <a:latin typeface="Arial Black" panose="020B0A04020102020204" pitchFamily="34" charset="0"/>
              </a:rPr>
              <a:t>nyaralás</a:t>
            </a:r>
            <a:r>
              <a:rPr lang="hu-HU" dirty="0" smtClean="0">
                <a:solidFill>
                  <a:schemeClr val="bg1"/>
                </a:solidFill>
                <a:latin typeface="Arial Black" panose="020B0A04020102020204" pitchFamily="34" charset="0"/>
              </a:rPr>
              <a:t>á</a:t>
            </a:r>
            <a:r>
              <a:rPr lang="en-US" dirty="0" err="1" smtClean="0">
                <a:solidFill>
                  <a:schemeClr val="bg1"/>
                </a:solidFill>
                <a:latin typeface="Arial Black" panose="020B0A04020102020204" pitchFamily="34" charset="0"/>
              </a:rPr>
              <a:t>ról</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Néhányan</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hozzászólásokat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írnak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arról</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hogy</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milyen</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kövér</a:t>
            </a:r>
            <a:r>
              <a:rPr lang="en-US" dirty="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Peti</a:t>
            </a:r>
            <a:r>
              <a:rPr lang="hu-HU" dirty="0">
                <a:solidFill>
                  <a:schemeClr val="bg1"/>
                </a:solidFill>
                <a:latin typeface="Arial Black" panose="020B0A04020102020204" pitchFamily="34" charset="0"/>
              </a:rPr>
              <a:t>.</a:t>
            </a:r>
            <a:endParaRPr lang="hu-HU" dirty="0" smtClean="0">
              <a:solidFill>
                <a:schemeClr val="bg1"/>
              </a:solidFill>
              <a:latin typeface="Arial Black" panose="020B0A04020102020204" pitchFamily="34" charset="0"/>
            </a:endParaRPr>
          </a:p>
          <a:p>
            <a:pPr>
              <a:lnSpc>
                <a:spcPts val="2300"/>
              </a:lnSpc>
            </a:pPr>
            <a:r>
              <a:rPr lang="en-US" dirty="0" smtClean="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Andris</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titokban</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egyetért</a:t>
            </a:r>
            <a:r>
              <a:rPr lang="en-US" dirty="0">
                <a:solidFill>
                  <a:schemeClr val="bg1"/>
                </a:solidFill>
                <a:latin typeface="Arial Black" panose="020B0A04020102020204" pitchFamily="34" charset="0"/>
              </a:rPr>
              <a:t> </a:t>
            </a:r>
            <a:r>
              <a:rPr lang="en-US" dirty="0" err="1" smtClean="0">
                <a:solidFill>
                  <a:schemeClr val="bg1"/>
                </a:solidFill>
                <a:latin typeface="Arial Black" panose="020B0A04020102020204" pitchFamily="34" charset="0"/>
              </a:rPr>
              <a:t>velük</a:t>
            </a:r>
            <a:r>
              <a:rPr lang="en-US" dirty="0" smtClean="0">
                <a:solidFill>
                  <a:schemeClr val="bg1"/>
                </a:solidFill>
                <a:latin typeface="Arial Black" panose="020B0A04020102020204" pitchFamily="34" charset="0"/>
              </a:rPr>
              <a:t>. </a:t>
            </a:r>
            <a:endParaRPr lang="en-US" dirty="0">
              <a:solidFill>
                <a:schemeClr val="bg1"/>
              </a:solidFill>
              <a:latin typeface="Arial Black" panose="020B0A04020102020204" pitchFamily="34" charset="0"/>
            </a:endParaRP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01584" y="3561314"/>
            <a:ext cx="5837137" cy="827327"/>
            <a:chOff x="5801584" y="2814011"/>
            <a:chExt cx="5837137" cy="827327"/>
          </a:xfrm>
        </p:grpSpPr>
        <p:pic>
          <p:nvPicPr>
            <p:cNvPr id="29" name="Answer Icon C" descr="A close up of a logo&#10;&#10;Description automatically generated">
              <a:extLst>
                <a:ext uri="{FF2B5EF4-FFF2-40B4-BE49-F238E27FC236}">
                  <a16:creationId xmlns:a16="http://schemas.microsoft.com/office/drawing/2014/main" id="{834FC38A-5413-EB4D-BE37-663A236C47F2}"/>
                </a:ext>
              </a:extLst>
            </p:cNvPr>
            <p:cNvPicPr>
              <a:picLocks noChangeAspect="1"/>
            </p:cNvPicPr>
            <p:nvPr/>
          </p:nvPicPr>
          <p:blipFill rotWithShape="1">
            <a:blip r:embed="rId4"/>
            <a:srcRect l="28056" t="20393" r="12331" b="26737"/>
            <a:stretch/>
          </p:blipFill>
          <p:spPr>
            <a:xfrm flipH="1">
              <a:off x="5801584" y="2814011"/>
              <a:ext cx="895989" cy="794640"/>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sz="1600" dirty="0" err="1" smtClean="0">
                  <a:solidFill>
                    <a:srgbClr val="009FAD"/>
                  </a:solidFill>
                  <a:latin typeface="Arial Black" panose="020B0A04020102020204" pitchFamily="34" charset="0"/>
                </a:rPr>
                <a:t>Hozzászólni</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Nem</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számít</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hogy</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nézel</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ki</a:t>
              </a:r>
              <a:r>
                <a:rPr lang="en-US" sz="1600" dirty="0">
                  <a:solidFill>
                    <a:srgbClr val="009FAD"/>
                  </a:solidFill>
                  <a:latin typeface="Arial Black" panose="020B0A04020102020204" pitchFamily="34" charset="0"/>
                </a:rPr>
                <a:t> – </a:t>
              </a:r>
              <a:r>
                <a:rPr lang="en-US" sz="1600" dirty="0" err="1">
                  <a:solidFill>
                    <a:srgbClr val="009FAD"/>
                  </a:solidFill>
                  <a:latin typeface="Arial Black" panose="020B0A04020102020204" pitchFamily="34" charset="0"/>
                </a:rPr>
                <a:t>az</a:t>
              </a:r>
              <a:r>
                <a:rPr lang="en-US" sz="1600" dirty="0">
                  <a:solidFill>
                    <a:srgbClr val="009FAD"/>
                  </a:solidFill>
                  <a:latin typeface="Arial Black" panose="020B0A04020102020204" pitchFamily="34" charset="0"/>
                </a:rPr>
                <a:t> </a:t>
              </a:r>
              <a:r>
                <a:rPr lang="en-US" sz="1600" dirty="0" err="1">
                  <a:solidFill>
                    <a:srgbClr val="009FAD"/>
                  </a:solidFill>
                  <a:latin typeface="Arial Black" panose="020B0A04020102020204" pitchFamily="34" charset="0"/>
                </a:rPr>
                <a:t>számít</a:t>
              </a:r>
              <a:r>
                <a:rPr lang="en-US" sz="1600" dirty="0">
                  <a:solidFill>
                    <a:srgbClr val="009FAD"/>
                  </a:solidFill>
                  <a:latin typeface="Arial Black" panose="020B0A04020102020204" pitchFamily="34" charset="0"/>
                </a:rPr>
                <a:t>, mi van </a:t>
              </a:r>
              <a:r>
                <a:rPr lang="en-US" sz="1600" dirty="0" err="1">
                  <a:solidFill>
                    <a:srgbClr val="009FAD"/>
                  </a:solidFill>
                  <a:latin typeface="Arial Black" panose="020B0A04020102020204" pitchFamily="34" charset="0"/>
                </a:rPr>
                <a:t>belül</a:t>
              </a:r>
              <a:r>
                <a:rPr lang="en-US" sz="1600" dirty="0">
                  <a:solidFill>
                    <a:srgbClr val="009FAD"/>
                  </a:solidFill>
                  <a:latin typeface="Arial Black" panose="020B0A04020102020204" pitchFamily="34" charset="0"/>
                </a:rPr>
                <a:t>.”</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127155"/>
            <a:ext cx="5060587" cy="575075"/>
          </a:xfrm>
          <a:prstGeom prst="rect">
            <a:avLst/>
          </a:prstGeom>
          <a:noFill/>
        </p:spPr>
        <p:txBody>
          <a:bodyPr wrap="square" lIns="0" tIns="0" rIns="0" bIns="0" rtlCol="0">
            <a:noAutofit/>
          </a:bodyPr>
          <a:lstStyle/>
          <a:p>
            <a:pPr>
              <a:lnSpc>
                <a:spcPts val="4200"/>
              </a:lnSpc>
              <a:spcAft>
                <a:spcPts val="1200"/>
              </a:spcAft>
            </a:pPr>
            <a:r>
              <a:rPr lang="en-US" b="1" dirty="0" err="1">
                <a:solidFill>
                  <a:srgbClr val="009FAD"/>
                </a:solidFill>
                <a:latin typeface="Arial Black" panose="020B0A04020102020204" pitchFamily="34" charset="0"/>
              </a:rPr>
              <a:t>Mit</a:t>
            </a:r>
            <a:r>
              <a:rPr lang="en-US" b="1" dirty="0">
                <a:solidFill>
                  <a:srgbClr val="009FAD"/>
                </a:solidFill>
                <a:latin typeface="Arial Black" panose="020B0A04020102020204" pitchFamily="34" charset="0"/>
              </a:rPr>
              <a:t> </a:t>
            </a:r>
            <a:r>
              <a:rPr lang="en-US" b="1" dirty="0" err="1">
                <a:solidFill>
                  <a:srgbClr val="009FAD"/>
                </a:solidFill>
                <a:latin typeface="Arial Black" panose="020B0A04020102020204" pitchFamily="34" charset="0"/>
              </a:rPr>
              <a:t>kellene</a:t>
            </a:r>
            <a:r>
              <a:rPr lang="en-US" b="1" dirty="0">
                <a:solidFill>
                  <a:srgbClr val="009FAD"/>
                </a:solidFill>
                <a:latin typeface="Arial Black" panose="020B0A04020102020204" pitchFamily="34" charset="0"/>
              </a:rPr>
              <a:t> </a:t>
            </a:r>
            <a:r>
              <a:rPr lang="en-US" b="1" dirty="0" err="1">
                <a:solidFill>
                  <a:srgbClr val="009FAD"/>
                </a:solidFill>
                <a:latin typeface="Arial Black" panose="020B0A04020102020204" pitchFamily="34" charset="0"/>
              </a:rPr>
              <a:t>tennie</a:t>
            </a:r>
            <a:r>
              <a:rPr lang="en-US" b="1" dirty="0">
                <a:solidFill>
                  <a:srgbClr val="009FAD"/>
                </a:solidFill>
                <a:latin typeface="Arial Black" panose="020B0A04020102020204" pitchFamily="34" charset="0"/>
              </a:rPr>
              <a:t> </a:t>
            </a:r>
            <a:r>
              <a:rPr lang="hu-HU" b="1" dirty="0" smtClean="0">
                <a:solidFill>
                  <a:srgbClr val="009FAD"/>
                </a:solidFill>
                <a:latin typeface="Arial Black" panose="020B0A04020102020204" pitchFamily="34" charset="0"/>
              </a:rPr>
              <a:t>Andris</a:t>
            </a:r>
            <a:r>
              <a:rPr lang="en-US" b="1" dirty="0" err="1" smtClean="0">
                <a:solidFill>
                  <a:srgbClr val="009FAD"/>
                </a:solidFill>
                <a:latin typeface="Arial Black" panose="020B0A04020102020204" pitchFamily="34" charset="0"/>
              </a:rPr>
              <a:t>nak</a:t>
            </a:r>
            <a:r>
              <a:rPr lang="en-US" sz="2600" b="1" dirty="0">
                <a:solidFill>
                  <a:srgbClr val="009FAD"/>
                </a:solidFill>
                <a:latin typeface="NettoOT-Bold" panose="02000800000000000000" pitchFamily="50" charset="0"/>
              </a:rPr>
              <a:t>?</a:t>
            </a: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20727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500"/>
                                  </p:stCondLst>
                                  <p:childTnLst>
                                    <p:set>
                                      <p:cBhvr>
                                        <p:cTn id="35" dur="1" fill="hold">
                                          <p:stCondLst>
                                            <p:cond delay="0"/>
                                          </p:stCondLst>
                                        </p:cTn>
                                        <p:tgtEl>
                                          <p:spTgt spid="3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6"/>
                                        </p:tgtEl>
                                      </p:cBhvr>
                                    </p:animEffect>
                                    <p:set>
                                      <p:cBhvr>
                                        <p:cTn id="38" dur="1" fill="hold">
                                          <p:stCondLst>
                                            <p:cond delay="499"/>
                                          </p:stCondLst>
                                        </p:cTn>
                                        <p:tgtEl>
                                          <p:spTgt spid="3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0" presetClass="path" presetSubtype="0" accel="50000" decel="50000" fill="hold" nodeType="withEffect">
                                  <p:stCondLst>
                                    <p:cond delay="0"/>
                                  </p:stCondLst>
                                  <p:childTnLst>
                                    <p:animMotion origin="layout" path="M 0.00091 -0.09722 L 0.00091 -0.49629 " pathEditMode="relative" rAng="0" ptsTypes="AA">
                                      <p:cBhvr>
                                        <p:cTn id="46" dur="1000" fill="hold"/>
                                        <p:tgtEl>
                                          <p:spTgt spid="24"/>
                                        </p:tgtEl>
                                        <p:attrNameLst>
                                          <p:attrName>ppt_x</p:attrName>
                                          <p:attrName>ppt_y</p:attrName>
                                        </p:attrNameLst>
                                      </p:cBhvr>
                                      <p:rCtr x="0" y="-1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A picture containing drawing&#10;&#10;Description automatically generated">
            <a:extLst>
              <a:ext uri="{FF2B5EF4-FFF2-40B4-BE49-F238E27FC236}">
                <a16:creationId xmlns:a16="http://schemas.microsoft.com/office/drawing/2014/main" id="{F3A90325-A30A-D84D-BEB6-DFEF93DEF29D}"/>
              </a:ext>
            </a:extLst>
          </p:cNvPr>
          <p:cNvPicPr>
            <a:picLocks noChangeAspect="1"/>
          </p:cNvPicPr>
          <p:nvPr/>
        </p:nvPicPr>
        <p:blipFill rotWithShape="1">
          <a:blip r:embed="rId3"/>
          <a:srcRect l="40945"/>
          <a:stretch/>
        </p:blipFill>
        <p:spPr>
          <a:xfrm>
            <a:off x="-225631" y="-243016"/>
            <a:ext cx="5642304" cy="7228641"/>
          </a:xfrm>
          <a:prstGeom prst="rect">
            <a:avLst/>
          </a:prstGeom>
        </p:spPr>
      </p:pic>
      <p:grpSp>
        <p:nvGrpSpPr>
          <p:cNvPr id="35" name="Group 34">
            <a:extLst>
              <a:ext uri="{FF2B5EF4-FFF2-40B4-BE49-F238E27FC236}">
                <a16:creationId xmlns:a16="http://schemas.microsoft.com/office/drawing/2014/main" id="{47566832-4369-9B40-92A4-1B66EB5E77B3}"/>
              </a:ext>
            </a:extLst>
          </p:cNvPr>
          <p:cNvGrpSpPr/>
          <p:nvPr/>
        </p:nvGrpSpPr>
        <p:grpSpPr>
          <a:xfrm>
            <a:off x="5801584" y="1807141"/>
            <a:ext cx="6127180" cy="794640"/>
            <a:chOff x="5801584" y="751425"/>
            <a:chExt cx="6127180" cy="794640"/>
          </a:xfrm>
        </p:grpSpPr>
        <p:pic>
          <p:nvPicPr>
            <p:cNvPr id="31" name="Answer Icon A" descr="A close up of a logo&#10;&#10;Description automatically generated">
              <a:extLst>
                <a:ext uri="{FF2B5EF4-FFF2-40B4-BE49-F238E27FC236}">
                  <a16:creationId xmlns:a16="http://schemas.microsoft.com/office/drawing/2014/main" id="{FD9A878C-C52B-C743-B7F3-AD73F179518C}"/>
                </a:ext>
              </a:extLst>
            </p:cNvPr>
            <p:cNvPicPr>
              <a:picLocks noChangeAspect="1"/>
            </p:cNvPicPr>
            <p:nvPr/>
          </p:nvPicPr>
          <p:blipFill rotWithShape="1">
            <a:blip r:embed="rId4"/>
            <a:srcRect l="28056" t="20393" r="12331" b="26737"/>
            <a:stretch/>
          </p:blipFill>
          <p:spPr>
            <a:xfrm flipH="1">
              <a:off x="5801584" y="751425"/>
              <a:ext cx="895989" cy="794640"/>
            </a:xfrm>
            <a:prstGeom prst="rect">
              <a:avLst/>
            </a:prstGeom>
          </p:spPr>
        </p:pic>
        <p:sp>
          <p:nvSpPr>
            <p:cNvPr id="32" name="A">
              <a:extLst>
                <a:ext uri="{FF2B5EF4-FFF2-40B4-BE49-F238E27FC236}">
                  <a16:creationId xmlns:a16="http://schemas.microsoft.com/office/drawing/2014/main" id="{5060FE55-382F-1441-A1FB-F5FCDFFF7F91}"/>
                </a:ext>
              </a:extLst>
            </p:cNvPr>
            <p:cNvSpPr txBox="1"/>
            <p:nvPr/>
          </p:nvSpPr>
          <p:spPr>
            <a:xfrm>
              <a:off x="5909387" y="853342"/>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A</a:t>
              </a:r>
            </a:p>
          </p:txBody>
        </p:sp>
        <p:sp>
          <p:nvSpPr>
            <p:cNvPr id="3" name="Answer A">
              <a:extLst>
                <a:ext uri="{FF2B5EF4-FFF2-40B4-BE49-F238E27FC236}">
                  <a16:creationId xmlns:a16="http://schemas.microsoft.com/office/drawing/2014/main" id="{E139ABF4-630B-DD42-8775-C199BE9C7172}"/>
                </a:ext>
              </a:extLst>
            </p:cNvPr>
            <p:cNvSpPr txBox="1"/>
            <p:nvPr/>
          </p:nvSpPr>
          <p:spPr>
            <a:xfrm>
              <a:off x="6775328" y="776410"/>
              <a:ext cx="5153436" cy="664763"/>
            </a:xfrm>
            <a:prstGeom prst="rect">
              <a:avLst/>
            </a:prstGeom>
            <a:noFill/>
          </p:spPr>
          <p:txBody>
            <a:bodyPr wrap="square" lIns="0" tIns="0" rIns="0" bIns="0" rtlCol="0">
              <a:noAutofit/>
            </a:bodyPr>
            <a:lstStyle/>
            <a:p>
              <a:pPr>
                <a:lnSpc>
                  <a:spcPts val="2400"/>
                </a:lnSpc>
              </a:pPr>
              <a:r>
                <a:rPr lang="en-US" dirty="0" err="1" smtClean="0">
                  <a:solidFill>
                    <a:srgbClr val="009FAD"/>
                  </a:solidFill>
                  <a:latin typeface="Arial Black" panose="020B0A04020102020204" pitchFamily="34" charset="0"/>
                </a:rPr>
                <a:t>Semmit</a:t>
              </a:r>
              <a:r>
                <a:rPr lang="en-US" dirty="0" smtClean="0">
                  <a:solidFill>
                    <a:srgbClr val="009FAD"/>
                  </a:solidFill>
                  <a:latin typeface="Arial Black" panose="020B0A04020102020204" pitchFamily="34" charset="0"/>
                </a:rPr>
                <a:t> </a:t>
              </a:r>
              <a:r>
                <a:rPr lang="en-US" dirty="0">
                  <a:solidFill>
                    <a:srgbClr val="009FAD"/>
                  </a:solidFill>
                  <a:latin typeface="Arial Black" panose="020B0A04020102020204" pitchFamily="34" charset="0"/>
                </a:rPr>
                <a:t>– </a:t>
              </a:r>
              <a:r>
                <a:rPr lang="hu-HU" dirty="0" smtClean="0">
                  <a:solidFill>
                    <a:srgbClr val="009FAD"/>
                  </a:solidFill>
                  <a:latin typeface="Arial Black" panose="020B0A04020102020204" pitchFamily="34" charset="0"/>
                </a:rPr>
                <a:t>véletlen</a:t>
              </a:r>
              <a:r>
                <a:rPr lang="en-US" dirty="0" smtClean="0">
                  <a:solidFill>
                    <a:srgbClr val="009FAD"/>
                  </a:solidFill>
                  <a:latin typeface="Arial Black" panose="020B0A04020102020204" pitchFamily="34" charset="0"/>
                </a:rPr>
                <a:t> </a:t>
              </a:r>
              <a:r>
                <a:rPr lang="en-US" dirty="0">
                  <a:solidFill>
                    <a:srgbClr val="009FAD"/>
                  </a:solidFill>
                  <a:latin typeface="Arial Black" panose="020B0A04020102020204" pitchFamily="34" charset="0"/>
                </a:rPr>
                <a:t>volt, </a:t>
              </a:r>
              <a:r>
                <a:rPr lang="en-US" dirty="0" err="1">
                  <a:solidFill>
                    <a:srgbClr val="009FAD"/>
                  </a:solidFill>
                  <a:latin typeface="Arial Black" panose="020B0A04020102020204" pitchFamily="34" charset="0"/>
                </a:rPr>
                <a:t>és</a:t>
              </a:r>
              <a:r>
                <a:rPr lang="en-US" dirty="0">
                  <a:solidFill>
                    <a:srgbClr val="009FAD"/>
                  </a:solidFill>
                  <a:latin typeface="Arial Black" panose="020B0A04020102020204" pitchFamily="34" charset="0"/>
                </a:rPr>
                <a:t> a </a:t>
              </a:r>
              <a:r>
                <a:rPr lang="en-US" dirty="0" err="1">
                  <a:solidFill>
                    <a:srgbClr val="009FAD"/>
                  </a:solidFill>
                  <a:latin typeface="Arial Black" panose="020B0A04020102020204" pitchFamily="34" charset="0"/>
                </a:rPr>
                <a:t>barátai</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bajba</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kerülnek</a:t>
              </a:r>
              <a:r>
                <a:rPr lang="en-US" dirty="0">
                  <a:solidFill>
                    <a:srgbClr val="009FAD"/>
                  </a:solidFill>
                  <a:latin typeface="Arial Black" panose="020B0A04020102020204" pitchFamily="34" charset="0"/>
                </a:rPr>
                <a:t>, ha </a:t>
              </a:r>
              <a:r>
                <a:rPr lang="en-US" dirty="0" err="1">
                  <a:solidFill>
                    <a:srgbClr val="009FAD"/>
                  </a:solidFill>
                  <a:latin typeface="Arial Black" panose="020B0A04020102020204" pitchFamily="34" charset="0"/>
                </a:rPr>
                <a:t>elmondja</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valakinek</a:t>
              </a:r>
              <a:r>
                <a:rPr lang="en-US" dirty="0">
                  <a:solidFill>
                    <a:srgbClr val="009FAD"/>
                  </a:solidFill>
                  <a:latin typeface="Arial Black" panose="020B0A04020102020204" pitchFamily="34" charset="0"/>
                </a:rPr>
                <a:t>.</a:t>
              </a:r>
            </a:p>
          </p:txBody>
        </p:sp>
      </p:grpSp>
      <p:grpSp>
        <p:nvGrpSpPr>
          <p:cNvPr id="38" name="Group 37">
            <a:extLst>
              <a:ext uri="{FF2B5EF4-FFF2-40B4-BE49-F238E27FC236}">
                <a16:creationId xmlns:a16="http://schemas.microsoft.com/office/drawing/2014/main" id="{72F4BA2B-7313-CD42-BE6E-4D751FAF31A3}"/>
              </a:ext>
            </a:extLst>
          </p:cNvPr>
          <p:cNvGrpSpPr/>
          <p:nvPr/>
        </p:nvGrpSpPr>
        <p:grpSpPr>
          <a:xfrm>
            <a:off x="5801584" y="4660752"/>
            <a:ext cx="6006103" cy="1214271"/>
            <a:chOff x="5801584" y="3765233"/>
            <a:chExt cx="6006103" cy="1214271"/>
          </a:xfrm>
        </p:grpSpPr>
        <p:pic>
          <p:nvPicPr>
            <p:cNvPr id="33" name="Answer Icon D" descr="A close up of a logo&#10;&#10;Description automatically generated">
              <a:extLst>
                <a:ext uri="{FF2B5EF4-FFF2-40B4-BE49-F238E27FC236}">
                  <a16:creationId xmlns:a16="http://schemas.microsoft.com/office/drawing/2014/main" id="{FD0C722B-6A18-3A41-9841-091A5B305101}"/>
                </a:ext>
              </a:extLst>
            </p:cNvPr>
            <p:cNvPicPr>
              <a:picLocks noChangeAspect="1"/>
            </p:cNvPicPr>
            <p:nvPr/>
          </p:nvPicPr>
          <p:blipFill rotWithShape="1">
            <a:blip r:embed="rId4"/>
            <a:srcRect l="28056" t="20393" r="12331" b="26737"/>
            <a:stretch/>
          </p:blipFill>
          <p:spPr>
            <a:xfrm flipH="1">
              <a:off x="5801584" y="3765233"/>
              <a:ext cx="895989" cy="794640"/>
            </a:xfrm>
            <a:prstGeom prst="rect">
              <a:avLst/>
            </a:prstGeom>
          </p:spPr>
        </p:pic>
        <p:sp>
          <p:nvSpPr>
            <p:cNvPr id="34" name="D">
              <a:extLst>
                <a:ext uri="{FF2B5EF4-FFF2-40B4-BE49-F238E27FC236}">
                  <a16:creationId xmlns:a16="http://schemas.microsoft.com/office/drawing/2014/main" id="{456DCA69-41B8-E042-B75A-0E3D6F7D3430}"/>
                </a:ext>
              </a:extLst>
            </p:cNvPr>
            <p:cNvSpPr txBox="1"/>
            <p:nvPr/>
          </p:nvSpPr>
          <p:spPr>
            <a:xfrm>
              <a:off x="5909387" y="3867150"/>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D</a:t>
              </a:r>
            </a:p>
          </p:txBody>
        </p:sp>
        <p:sp>
          <p:nvSpPr>
            <p:cNvPr id="7" name="Answer D">
              <a:extLst>
                <a:ext uri="{FF2B5EF4-FFF2-40B4-BE49-F238E27FC236}">
                  <a16:creationId xmlns:a16="http://schemas.microsoft.com/office/drawing/2014/main" id="{289447EB-5736-0F46-B179-D24CCE029CDA}"/>
                </a:ext>
              </a:extLst>
            </p:cNvPr>
            <p:cNvSpPr txBox="1"/>
            <p:nvPr/>
          </p:nvSpPr>
          <p:spPr>
            <a:xfrm>
              <a:off x="6775328" y="3777447"/>
              <a:ext cx="5032359" cy="1202057"/>
            </a:xfrm>
            <a:prstGeom prst="rect">
              <a:avLst/>
            </a:prstGeom>
            <a:noFill/>
          </p:spPr>
          <p:txBody>
            <a:bodyPr wrap="square" lIns="0" tIns="0" rIns="0" bIns="0" rtlCol="0">
              <a:noAutofit/>
            </a:bodyPr>
            <a:lstStyle/>
            <a:p>
              <a:pPr>
                <a:lnSpc>
                  <a:spcPts val="2400"/>
                </a:lnSpc>
              </a:pPr>
              <a:r>
                <a:rPr lang="en-US" dirty="0" err="1" smtClean="0">
                  <a:solidFill>
                    <a:srgbClr val="009FAD"/>
                  </a:solidFill>
                  <a:latin typeface="Arial Black" panose="020B0A04020102020204" pitchFamily="34" charset="0"/>
                </a:rPr>
                <a:t>Egy</a:t>
              </a:r>
              <a:r>
                <a:rPr lang="en-US" dirty="0" smtClean="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új</a:t>
              </a:r>
              <a:r>
                <a:rPr lang="en-US" dirty="0">
                  <a:solidFill>
                    <a:srgbClr val="009FAD"/>
                  </a:solidFill>
                  <a:latin typeface="Arial Black" panose="020B0A04020102020204" pitchFamily="34" charset="0"/>
                </a:rPr>
                <a:t> </a:t>
              </a:r>
              <a:r>
                <a:rPr lang="en-US" dirty="0" err="1" smtClean="0">
                  <a:solidFill>
                    <a:srgbClr val="009FAD"/>
                  </a:solidFill>
                  <a:latin typeface="Arial Black" panose="020B0A04020102020204" pitchFamily="34" charset="0"/>
                </a:rPr>
                <a:t>élőt</a:t>
              </a:r>
              <a:r>
                <a:rPr lang="en-US" dirty="0" smtClean="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indítani</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és</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elviccelni</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az</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egészet</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hogy</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az</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emberek</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tudják</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nem</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vette</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magára</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az</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üzeneteket</a:t>
              </a:r>
              <a:r>
                <a:rPr lang="en-US" dirty="0">
                  <a:solidFill>
                    <a:srgbClr val="009FAD"/>
                  </a:solidFill>
                  <a:latin typeface="Arial Black" panose="020B0A04020102020204" pitchFamily="34" charset="0"/>
                </a:rPr>
                <a:t>. </a:t>
              </a:r>
            </a:p>
          </p:txBody>
        </p:sp>
      </p:grpSp>
      <p:grpSp>
        <p:nvGrpSpPr>
          <p:cNvPr id="36" name="Group 35">
            <a:extLst>
              <a:ext uri="{FF2B5EF4-FFF2-40B4-BE49-F238E27FC236}">
                <a16:creationId xmlns:a16="http://schemas.microsoft.com/office/drawing/2014/main" id="{6C481014-A8CD-7840-BAE6-7A6651EE9E35}"/>
              </a:ext>
            </a:extLst>
          </p:cNvPr>
          <p:cNvGrpSpPr/>
          <p:nvPr/>
        </p:nvGrpSpPr>
        <p:grpSpPr>
          <a:xfrm>
            <a:off x="5801584" y="2740536"/>
            <a:ext cx="5837137" cy="794640"/>
            <a:chOff x="5801584" y="1684820"/>
            <a:chExt cx="5837137" cy="794640"/>
          </a:xfrm>
        </p:grpSpPr>
        <p:pic>
          <p:nvPicPr>
            <p:cNvPr id="5" name="Answer Icon B" descr="A close up of a logo&#10;&#10;Description automatically generated">
              <a:extLst>
                <a:ext uri="{FF2B5EF4-FFF2-40B4-BE49-F238E27FC236}">
                  <a16:creationId xmlns:a16="http://schemas.microsoft.com/office/drawing/2014/main" id="{E545CD7C-F00D-B247-806C-0FDDF2C4891E}"/>
                </a:ext>
              </a:extLst>
            </p:cNvPr>
            <p:cNvPicPr>
              <a:picLocks noChangeAspect="1"/>
            </p:cNvPicPr>
            <p:nvPr/>
          </p:nvPicPr>
          <p:blipFill rotWithShape="1">
            <a:blip r:embed="rId4"/>
            <a:srcRect l="28056" t="20393" r="12331" b="26737"/>
            <a:stretch/>
          </p:blipFill>
          <p:spPr>
            <a:xfrm flipH="1">
              <a:off x="5801584" y="1684820"/>
              <a:ext cx="895989" cy="794640"/>
            </a:xfrm>
            <a:prstGeom prst="rect">
              <a:avLst/>
            </a:prstGeom>
          </p:spPr>
        </p:pic>
        <p:sp>
          <p:nvSpPr>
            <p:cNvPr id="28" name="B">
              <a:extLst>
                <a:ext uri="{FF2B5EF4-FFF2-40B4-BE49-F238E27FC236}">
                  <a16:creationId xmlns:a16="http://schemas.microsoft.com/office/drawing/2014/main" id="{59ABF2D4-95C8-764A-A848-19F4F5023FF1}"/>
                </a:ext>
              </a:extLst>
            </p:cNvPr>
            <p:cNvSpPr txBox="1"/>
            <p:nvPr/>
          </p:nvSpPr>
          <p:spPr>
            <a:xfrm>
              <a:off x="5909387" y="1786737"/>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B</a:t>
              </a:r>
            </a:p>
          </p:txBody>
        </p:sp>
        <p:sp>
          <p:nvSpPr>
            <p:cNvPr id="8" name="Answer B">
              <a:extLst>
                <a:ext uri="{FF2B5EF4-FFF2-40B4-BE49-F238E27FC236}">
                  <a16:creationId xmlns:a16="http://schemas.microsoft.com/office/drawing/2014/main" id="{B347FE49-291F-2C40-9A4D-F90D60C5B975}"/>
                </a:ext>
              </a:extLst>
            </p:cNvPr>
            <p:cNvSpPr txBox="1"/>
            <p:nvPr/>
          </p:nvSpPr>
          <p:spPr>
            <a:xfrm>
              <a:off x="6775328" y="1794000"/>
              <a:ext cx="4863393" cy="654502"/>
            </a:xfrm>
            <a:prstGeom prst="rect">
              <a:avLst/>
            </a:prstGeom>
            <a:noFill/>
          </p:spPr>
          <p:txBody>
            <a:bodyPr wrap="square" lIns="0" tIns="0" rIns="0" bIns="0" rtlCol="0">
              <a:noAutofit/>
            </a:bodyPr>
            <a:lstStyle/>
            <a:p>
              <a:pPr>
                <a:lnSpc>
                  <a:spcPts val="2400"/>
                </a:lnSpc>
              </a:pPr>
              <a:r>
                <a:rPr lang="en-US" dirty="0" err="1" smtClean="0">
                  <a:solidFill>
                    <a:srgbClr val="009FAD"/>
                  </a:solidFill>
                  <a:latin typeface="Arial Black" panose="020B0A04020102020204" pitchFamily="34" charset="0"/>
                </a:rPr>
                <a:t>Bosszút</a:t>
              </a:r>
              <a:r>
                <a:rPr lang="en-US" dirty="0" smtClean="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állni</a:t>
              </a:r>
              <a:r>
                <a:rPr lang="en-US" dirty="0">
                  <a:solidFill>
                    <a:srgbClr val="009FAD"/>
                  </a:solidFill>
                  <a:latin typeface="Arial Black" panose="020B0A04020102020204" pitchFamily="34" charset="0"/>
                </a:rPr>
                <a:t> a </a:t>
              </a:r>
              <a:r>
                <a:rPr lang="en-US" dirty="0" err="1">
                  <a:solidFill>
                    <a:srgbClr val="009FAD"/>
                  </a:solidFill>
                  <a:latin typeface="Arial Black" panose="020B0A04020102020204" pitchFamily="34" charset="0"/>
                </a:rPr>
                <a:t>társain</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azzal</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hogy</a:t>
              </a:r>
              <a:r>
                <a:rPr lang="en-US" dirty="0">
                  <a:solidFill>
                    <a:srgbClr val="009FAD"/>
                  </a:solidFill>
                  <a:latin typeface="Arial Black" panose="020B0A04020102020204" pitchFamily="34" charset="0"/>
                </a:rPr>
                <a:t> ő is </a:t>
              </a:r>
              <a:r>
                <a:rPr lang="en-US" dirty="0" err="1">
                  <a:solidFill>
                    <a:srgbClr val="009FAD"/>
                  </a:solidFill>
                  <a:latin typeface="Arial Black" panose="020B0A04020102020204" pitchFamily="34" charset="0"/>
                </a:rPr>
                <a:t>megvicceli</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őket</a:t>
              </a:r>
              <a:r>
                <a:rPr lang="en-US" dirty="0">
                  <a:solidFill>
                    <a:srgbClr val="009FAD"/>
                  </a:solidFill>
                  <a:latin typeface="Arial Black" panose="020B0A04020102020204" pitchFamily="34" charset="0"/>
                </a:rPr>
                <a:t>.</a:t>
              </a:r>
            </a:p>
          </p:txBody>
        </p:sp>
      </p:grpSp>
      <p:graphicFrame>
        <p:nvGraphicFramePr>
          <p:cNvPr id="24" name="Footer Note">
            <a:extLst>
              <a:ext uri="{FF2B5EF4-FFF2-40B4-BE49-F238E27FC236}">
                <a16:creationId xmlns:a16="http://schemas.microsoft.com/office/drawing/2014/main" id="{3196D87C-2854-B942-AA5E-7F4BD4CD66EF}"/>
              </a:ext>
            </a:extLst>
          </p:cNvPr>
          <p:cNvGraphicFramePr>
            <a:graphicFrameLocks noChangeAspect="1"/>
          </p:cNvGraphicFramePr>
          <p:nvPr>
            <p:extLst>
              <p:ext uri="{D42A27DB-BD31-4B8C-83A1-F6EECF244321}">
                <p14:modId xmlns:p14="http://schemas.microsoft.com/office/powerpoint/2010/main" val="3156869925"/>
              </p:ext>
            </p:extLst>
          </p:nvPr>
        </p:nvGraphicFramePr>
        <p:xfrm>
          <a:off x="5861050" y="6165850"/>
          <a:ext cx="5768975" cy="2590800"/>
        </p:xfrm>
        <a:graphic>
          <a:graphicData uri="http://schemas.openxmlformats.org/presentationml/2006/ole">
            <mc:AlternateContent xmlns:mc="http://schemas.openxmlformats.org/markup-compatibility/2006">
              <mc:Choice xmlns:v="urn:schemas-microsoft-com:vml" Requires="v">
                <p:oleObj spid="_x0000_s22567" name="Dokumentum" r:id="rId5" imgW="5926570" imgH="2672936" progId="Word.Document.12">
                  <p:embed/>
                </p:oleObj>
              </mc:Choice>
              <mc:Fallback>
                <p:oleObj name="Dokumentum" r:id="rId5" imgW="5926570" imgH="2672936" progId="Word.Document.12">
                  <p:embed/>
                  <p:pic>
                    <p:nvPicPr>
                      <p:cNvPr id="24" name="Footer Note">
                        <a:extLst>
                          <a:ext uri="{FF2B5EF4-FFF2-40B4-BE49-F238E27FC236}">
                            <a16:creationId xmlns:a16="http://schemas.microsoft.com/office/drawing/2014/main" id="{3196D87C-2854-B942-AA5E-7F4BD4CD66EF}"/>
                          </a:ext>
                        </a:extLst>
                      </p:cNvPr>
                      <p:cNvPicPr/>
                      <p:nvPr/>
                    </p:nvPicPr>
                    <p:blipFill>
                      <a:blip r:embed="rId6"/>
                      <a:stretch>
                        <a:fillRect/>
                      </a:stretch>
                    </p:blipFill>
                    <p:spPr>
                      <a:xfrm>
                        <a:off x="5861050" y="6165850"/>
                        <a:ext cx="5768975" cy="2590800"/>
                      </a:xfrm>
                      <a:prstGeom prst="rect">
                        <a:avLst/>
                      </a:prstGeom>
                    </p:spPr>
                  </p:pic>
                </p:oleObj>
              </mc:Fallback>
            </mc:AlternateContent>
          </a:graphicData>
        </a:graphic>
      </p:graphicFrame>
      <p:sp>
        <p:nvSpPr>
          <p:cNvPr id="2" name="Question">
            <a:extLst>
              <a:ext uri="{FF2B5EF4-FFF2-40B4-BE49-F238E27FC236}">
                <a16:creationId xmlns:a16="http://schemas.microsoft.com/office/drawing/2014/main" id="{3016EBD5-2C50-E94B-A589-B3366DBD4E36}"/>
              </a:ext>
            </a:extLst>
          </p:cNvPr>
          <p:cNvSpPr txBox="1"/>
          <p:nvPr/>
        </p:nvSpPr>
        <p:spPr>
          <a:xfrm>
            <a:off x="1126548" y="3000940"/>
            <a:ext cx="3813587" cy="3160148"/>
          </a:xfrm>
          <a:prstGeom prst="rect">
            <a:avLst/>
          </a:prstGeom>
          <a:noFill/>
        </p:spPr>
        <p:txBody>
          <a:bodyPr wrap="square" lIns="0" tIns="0" rIns="0" bIns="0" rtlCol="0">
            <a:noAutofit/>
          </a:bodyPr>
          <a:lstStyle/>
          <a:p>
            <a:pPr>
              <a:lnSpc>
                <a:spcPts val="2300"/>
              </a:lnSpc>
            </a:pPr>
            <a:r>
              <a:rPr lang="en-US" b="1" dirty="0" smtClean="0">
                <a:solidFill>
                  <a:schemeClr val="bg1"/>
                </a:solidFill>
                <a:latin typeface="Arial Black" panose="020B0A04020102020204" pitchFamily="34" charset="0"/>
              </a:rPr>
              <a:t>7.</a:t>
            </a:r>
            <a:r>
              <a:rPr lang="hu-HU" b="1" dirty="0" smtClean="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Robi</a:t>
            </a:r>
            <a:r>
              <a:rPr lang="en-US" dirty="0" smtClean="0">
                <a:solidFill>
                  <a:schemeClr val="bg1"/>
                </a:solidFill>
                <a:latin typeface="Arial Black" panose="020B0A04020102020204" pitchFamily="34" charset="0"/>
              </a:rPr>
              <a:t>t </a:t>
            </a:r>
            <a:r>
              <a:rPr lang="en-US" dirty="0" err="1">
                <a:solidFill>
                  <a:schemeClr val="bg1"/>
                </a:solidFill>
                <a:latin typeface="Arial Black" panose="020B0A04020102020204" pitchFamily="34" charset="0"/>
              </a:rPr>
              <a:t>megviccelik</a:t>
            </a:r>
            <a:r>
              <a:rPr lang="en-US" dirty="0">
                <a:solidFill>
                  <a:schemeClr val="bg1"/>
                </a:solidFill>
                <a:latin typeface="Arial Black" panose="020B0A04020102020204" pitchFamily="34" charset="0"/>
              </a:rPr>
              <a:t> a </a:t>
            </a:r>
            <a:r>
              <a:rPr lang="en-US" dirty="0" err="1">
                <a:solidFill>
                  <a:schemeClr val="bg1"/>
                </a:solidFill>
                <a:latin typeface="Arial Black" panose="020B0A04020102020204" pitchFamily="34" charset="0"/>
              </a:rPr>
              <a:t>barátai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egy</a:t>
            </a:r>
            <a:r>
              <a:rPr lang="en-US" dirty="0">
                <a:solidFill>
                  <a:schemeClr val="bg1"/>
                </a:solidFill>
                <a:latin typeface="Arial Black" panose="020B0A04020102020204" pitchFamily="34" charset="0"/>
              </a:rPr>
              <a:t> </a:t>
            </a:r>
            <a:r>
              <a:rPr lang="en-US" dirty="0" err="1" smtClean="0">
                <a:solidFill>
                  <a:schemeClr val="bg1"/>
                </a:solidFill>
                <a:latin typeface="Arial Black" panose="020B0A04020102020204" pitchFamily="34" charset="0"/>
              </a:rPr>
              <a:t>élő</a:t>
            </a:r>
            <a:r>
              <a:rPr lang="hu-HU" dirty="0" err="1" smtClean="0">
                <a:solidFill>
                  <a:schemeClr val="bg1"/>
                </a:solidFill>
                <a:latin typeface="Arial Black" panose="020B0A04020102020204" pitchFamily="34" charset="0"/>
              </a:rPr>
              <a:t>zés</a:t>
            </a:r>
            <a:r>
              <a:rPr lang="hu-HU" dirty="0" smtClean="0">
                <a:solidFill>
                  <a:schemeClr val="bg1"/>
                </a:solidFill>
                <a:latin typeface="Arial Black" panose="020B0A04020102020204" pitchFamily="34" charset="0"/>
              </a:rPr>
              <a:t> közben</a:t>
            </a:r>
            <a:r>
              <a:rPr lang="en-US" dirty="0" smtClean="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Megpróbálják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lehúzni</a:t>
            </a:r>
            <a:r>
              <a:rPr lang="en-US" dirty="0">
                <a:solidFill>
                  <a:schemeClr val="bg1"/>
                </a:solidFill>
                <a:latin typeface="Arial Black" panose="020B0A04020102020204" pitchFamily="34" charset="0"/>
              </a:rPr>
              <a:t> a </a:t>
            </a:r>
            <a:r>
              <a:rPr lang="en-US" dirty="0" err="1">
                <a:solidFill>
                  <a:schemeClr val="bg1"/>
                </a:solidFill>
                <a:latin typeface="Arial Black" panose="020B0A04020102020204" pitchFamily="34" charset="0"/>
              </a:rPr>
              <a:t>nadrágját</a:t>
            </a:r>
            <a:r>
              <a:rPr lang="en-US" dirty="0">
                <a:solidFill>
                  <a:schemeClr val="bg1"/>
                </a:solidFill>
                <a:latin typeface="Arial Black" panose="020B0A04020102020204" pitchFamily="34" charset="0"/>
              </a:rPr>
              <a:t>, de </a:t>
            </a:r>
            <a:r>
              <a:rPr lang="en-US" dirty="0" err="1">
                <a:solidFill>
                  <a:schemeClr val="bg1"/>
                </a:solidFill>
                <a:latin typeface="Arial Black" panose="020B0A04020102020204" pitchFamily="34" charset="0"/>
              </a:rPr>
              <a:t>az</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alsónadrágja</a:t>
            </a:r>
            <a:r>
              <a:rPr lang="en-US" dirty="0">
                <a:solidFill>
                  <a:schemeClr val="bg1"/>
                </a:solidFill>
                <a:latin typeface="Arial Black" panose="020B0A04020102020204" pitchFamily="34" charset="0"/>
              </a:rPr>
              <a:t> is </a:t>
            </a:r>
            <a:r>
              <a:rPr lang="en-US" dirty="0" err="1">
                <a:solidFill>
                  <a:schemeClr val="bg1"/>
                </a:solidFill>
                <a:latin typeface="Arial Black" panose="020B0A04020102020204" pitchFamily="34" charset="0"/>
              </a:rPr>
              <a:t>elkezd</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lejönni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Amint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észreveszik</a:t>
            </a:r>
            <a:r>
              <a:rPr lang="en-US" dirty="0">
                <a:solidFill>
                  <a:schemeClr val="bg1"/>
                </a:solidFill>
                <a:latin typeface="Arial Black" panose="020B0A04020102020204" pitchFamily="34" charset="0"/>
              </a:rPr>
              <a:t>, mi </a:t>
            </a:r>
            <a:r>
              <a:rPr lang="en-US" dirty="0" err="1">
                <a:solidFill>
                  <a:schemeClr val="bg1"/>
                </a:solidFill>
                <a:latin typeface="Arial Black" panose="020B0A04020102020204" pitchFamily="34" charset="0"/>
              </a:rPr>
              <a:t>történik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segítenek</a:t>
            </a:r>
            <a:r>
              <a:rPr lang="en-US" dirty="0">
                <a:solidFill>
                  <a:schemeClr val="bg1"/>
                </a:solidFill>
                <a:latin typeface="Arial Black" panose="020B0A04020102020204" pitchFamily="34" charset="0"/>
              </a:rPr>
              <a:t> </a:t>
            </a:r>
            <a:r>
              <a:rPr lang="hu-HU" dirty="0" smtClean="0">
                <a:solidFill>
                  <a:schemeClr val="bg1"/>
                </a:solidFill>
                <a:latin typeface="Arial Black" panose="020B0A04020102020204" pitchFamily="34" charset="0"/>
              </a:rPr>
              <a:t>Robi</a:t>
            </a:r>
            <a:r>
              <a:rPr lang="en-US" dirty="0" smtClean="0">
                <a:solidFill>
                  <a:schemeClr val="bg1"/>
                </a:solidFill>
                <a:latin typeface="Arial Black" panose="020B0A04020102020204" pitchFamily="34" charset="0"/>
              </a:rPr>
              <a:t>t </a:t>
            </a:r>
            <a:r>
              <a:rPr lang="en-US" dirty="0" err="1">
                <a:solidFill>
                  <a:schemeClr val="bg1"/>
                </a:solidFill>
                <a:latin typeface="Arial Black" panose="020B0A04020102020204" pitchFamily="34" charset="0"/>
              </a:rPr>
              <a:t>eltakarni</a:t>
            </a:r>
            <a:r>
              <a:rPr lang="en-US" dirty="0">
                <a:solidFill>
                  <a:schemeClr val="bg1"/>
                </a:solidFill>
                <a:latin typeface="Arial Black" panose="020B0A04020102020204" pitchFamily="34" charset="0"/>
              </a:rPr>
              <a:t>, de </a:t>
            </a:r>
            <a:r>
              <a:rPr lang="en-US" dirty="0" err="1">
                <a:solidFill>
                  <a:schemeClr val="bg1"/>
                </a:solidFill>
                <a:latin typeface="Arial Black" panose="020B0A04020102020204" pitchFamily="34" charset="0"/>
              </a:rPr>
              <a:t>néhányan</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akkor</a:t>
            </a:r>
            <a:r>
              <a:rPr lang="en-US" dirty="0">
                <a:solidFill>
                  <a:schemeClr val="bg1"/>
                </a:solidFill>
                <a:latin typeface="Arial Black" panose="020B0A04020102020204" pitchFamily="34" charset="0"/>
              </a:rPr>
              <a:t> is </a:t>
            </a:r>
            <a:r>
              <a:rPr lang="en-US" dirty="0" err="1">
                <a:solidFill>
                  <a:schemeClr val="bg1"/>
                </a:solidFill>
                <a:latin typeface="Arial Black" panose="020B0A04020102020204" pitchFamily="34" charset="0"/>
              </a:rPr>
              <a:t>látták</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és</a:t>
            </a:r>
            <a:r>
              <a:rPr lang="en-US" dirty="0">
                <a:solidFill>
                  <a:schemeClr val="bg1"/>
                </a:solidFill>
                <a:latin typeface="Arial Black" panose="020B0A04020102020204" pitchFamily="34" charset="0"/>
              </a:rPr>
              <a:t> most </a:t>
            </a:r>
            <a:r>
              <a:rPr lang="en-US" dirty="0" err="1">
                <a:solidFill>
                  <a:schemeClr val="bg1"/>
                </a:solidFill>
                <a:latin typeface="Arial Black" panose="020B0A04020102020204" pitchFamily="34" charset="0"/>
              </a:rPr>
              <a:t>cukkoló</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üzeneteket</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kap</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arról</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ami</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történt</a:t>
            </a:r>
            <a:r>
              <a:rPr lang="en-US" dirty="0">
                <a:solidFill>
                  <a:schemeClr val="bg1"/>
                </a:solidFill>
                <a:latin typeface="Arial Black" panose="020B0A04020102020204" pitchFamily="34" charset="0"/>
              </a:rPr>
              <a:t>. </a:t>
            </a:r>
          </a:p>
        </p:txBody>
      </p:sp>
      <p:grpSp>
        <p:nvGrpSpPr>
          <p:cNvPr id="37" name="Group 36">
            <a:extLst>
              <a:ext uri="{FF2B5EF4-FFF2-40B4-BE49-F238E27FC236}">
                <a16:creationId xmlns:a16="http://schemas.microsoft.com/office/drawing/2014/main" id="{003FB6AC-219F-6246-B020-2D630736C7CE}"/>
              </a:ext>
            </a:extLst>
          </p:cNvPr>
          <p:cNvGrpSpPr/>
          <p:nvPr/>
        </p:nvGrpSpPr>
        <p:grpSpPr>
          <a:xfrm>
            <a:off x="5801584" y="3652754"/>
            <a:ext cx="5837137" cy="827327"/>
            <a:chOff x="5801584" y="2814011"/>
            <a:chExt cx="5837137" cy="827327"/>
          </a:xfrm>
        </p:grpSpPr>
        <p:pic>
          <p:nvPicPr>
            <p:cNvPr id="29" name="Answer Icon C" descr="A close up of a logo&#10;&#10;Description automatically generated">
              <a:extLst>
                <a:ext uri="{FF2B5EF4-FFF2-40B4-BE49-F238E27FC236}">
                  <a16:creationId xmlns:a16="http://schemas.microsoft.com/office/drawing/2014/main" id="{834FC38A-5413-EB4D-BE37-663A236C47F2}"/>
                </a:ext>
              </a:extLst>
            </p:cNvPr>
            <p:cNvPicPr>
              <a:picLocks noChangeAspect="1"/>
            </p:cNvPicPr>
            <p:nvPr/>
          </p:nvPicPr>
          <p:blipFill rotWithShape="1">
            <a:blip r:embed="rId4"/>
            <a:srcRect l="28056" t="20393" r="12331" b="26737"/>
            <a:stretch/>
          </p:blipFill>
          <p:spPr>
            <a:xfrm flipH="1">
              <a:off x="5801584" y="2814011"/>
              <a:ext cx="895989" cy="794640"/>
            </a:xfrm>
            <a:prstGeom prst="rect">
              <a:avLst/>
            </a:prstGeom>
          </p:spPr>
        </p:pic>
        <p:sp>
          <p:nvSpPr>
            <p:cNvPr id="30" name="C">
              <a:extLst>
                <a:ext uri="{FF2B5EF4-FFF2-40B4-BE49-F238E27FC236}">
                  <a16:creationId xmlns:a16="http://schemas.microsoft.com/office/drawing/2014/main" id="{540FC45C-A4EB-7344-B55A-0C75485CDB4C}"/>
                </a:ext>
              </a:extLst>
            </p:cNvPr>
            <p:cNvSpPr txBox="1"/>
            <p:nvPr/>
          </p:nvSpPr>
          <p:spPr>
            <a:xfrm>
              <a:off x="5909387" y="2915928"/>
              <a:ext cx="680384" cy="455377"/>
            </a:xfrm>
            <a:prstGeom prst="rect">
              <a:avLst/>
            </a:prstGeom>
            <a:noFill/>
          </p:spPr>
          <p:txBody>
            <a:bodyPr wrap="square" lIns="0" tIns="0" rIns="0" bIns="0" rtlCol="0">
              <a:noAutofit/>
            </a:bodyPr>
            <a:lstStyle/>
            <a:p>
              <a:pPr algn="ctr">
                <a:lnSpc>
                  <a:spcPts val="4200"/>
                </a:lnSpc>
                <a:spcAft>
                  <a:spcPts val="1200"/>
                </a:spcAft>
              </a:pPr>
              <a:r>
                <a:rPr lang="en-US" sz="3600" b="1" dirty="0">
                  <a:solidFill>
                    <a:schemeClr val="bg1"/>
                  </a:solidFill>
                  <a:latin typeface="Arial Black" panose="020B0A04020102020204" pitchFamily="34" charset="0"/>
                </a:rPr>
                <a:t>C</a:t>
              </a:r>
            </a:p>
          </p:txBody>
        </p:sp>
        <p:sp>
          <p:nvSpPr>
            <p:cNvPr id="9" name="Answer C">
              <a:extLst>
                <a:ext uri="{FF2B5EF4-FFF2-40B4-BE49-F238E27FC236}">
                  <a16:creationId xmlns:a16="http://schemas.microsoft.com/office/drawing/2014/main" id="{186A3DDF-549F-A84D-9FEB-62F48919C760}"/>
                </a:ext>
              </a:extLst>
            </p:cNvPr>
            <p:cNvSpPr txBox="1"/>
            <p:nvPr/>
          </p:nvSpPr>
          <p:spPr>
            <a:xfrm>
              <a:off x="6775328" y="2887122"/>
              <a:ext cx="4863393" cy="754216"/>
            </a:xfrm>
            <a:prstGeom prst="rect">
              <a:avLst/>
            </a:prstGeom>
            <a:noFill/>
          </p:spPr>
          <p:txBody>
            <a:bodyPr wrap="square" lIns="0" tIns="0" rIns="0" bIns="0" rtlCol="0">
              <a:noAutofit/>
            </a:bodyPr>
            <a:lstStyle/>
            <a:p>
              <a:pPr>
                <a:lnSpc>
                  <a:spcPts val="2400"/>
                </a:lnSpc>
              </a:pPr>
              <a:r>
                <a:rPr lang="en-US" dirty="0" err="1" smtClean="0">
                  <a:solidFill>
                    <a:srgbClr val="009FAD"/>
                  </a:solidFill>
                  <a:latin typeface="Arial Black" panose="020B0A04020102020204" pitchFamily="34" charset="0"/>
                </a:rPr>
                <a:t>Elmondani</a:t>
              </a:r>
              <a:r>
                <a:rPr lang="en-US" dirty="0" smtClean="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egy</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felnőttnek</a:t>
              </a:r>
              <a:r>
                <a:rPr lang="en-US" dirty="0">
                  <a:solidFill>
                    <a:srgbClr val="009FAD"/>
                  </a:solidFill>
                  <a:latin typeface="Arial Black" panose="020B0A04020102020204" pitchFamily="34" charset="0"/>
                </a:rPr>
                <a:t>, mi </a:t>
              </a:r>
              <a:r>
                <a:rPr lang="en-US" dirty="0" err="1">
                  <a:solidFill>
                    <a:srgbClr val="009FAD"/>
                  </a:solidFill>
                  <a:latin typeface="Arial Black" panose="020B0A04020102020204" pitchFamily="34" charset="0"/>
                </a:rPr>
                <a:t>történt</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és</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megmutatni</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neki</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az</a:t>
              </a:r>
              <a:r>
                <a:rPr lang="en-US" dirty="0">
                  <a:solidFill>
                    <a:srgbClr val="009FAD"/>
                  </a:solidFill>
                  <a:latin typeface="Arial Black" panose="020B0A04020102020204" pitchFamily="34" charset="0"/>
                </a:rPr>
                <a:t> </a:t>
              </a:r>
              <a:r>
                <a:rPr lang="en-US" dirty="0" err="1">
                  <a:solidFill>
                    <a:srgbClr val="009FAD"/>
                  </a:solidFill>
                  <a:latin typeface="Arial Black" panose="020B0A04020102020204" pitchFamily="34" charset="0"/>
                </a:rPr>
                <a:t>üzeneteket</a:t>
              </a:r>
              <a:r>
                <a:rPr lang="en-US" dirty="0">
                  <a:solidFill>
                    <a:srgbClr val="009FAD"/>
                  </a:solidFill>
                  <a:latin typeface="Arial Black" panose="020B0A04020102020204" pitchFamily="34" charset="0"/>
                </a:rPr>
                <a:t>.</a:t>
              </a:r>
            </a:p>
          </p:txBody>
        </p:sp>
      </p:grpSp>
      <p:sp>
        <p:nvSpPr>
          <p:cNvPr id="27" name="Qustion Title">
            <a:extLst>
              <a:ext uri="{FF2B5EF4-FFF2-40B4-BE49-F238E27FC236}">
                <a16:creationId xmlns:a16="http://schemas.microsoft.com/office/drawing/2014/main" id="{B1851D34-EF2C-DF45-AC8B-D1EB327AD678}"/>
              </a:ext>
            </a:extLst>
          </p:cNvPr>
          <p:cNvSpPr txBox="1"/>
          <p:nvPr/>
        </p:nvSpPr>
        <p:spPr>
          <a:xfrm>
            <a:off x="5864087" y="1218595"/>
            <a:ext cx="5060587" cy="575075"/>
          </a:xfrm>
          <a:prstGeom prst="rect">
            <a:avLst/>
          </a:prstGeom>
          <a:noFill/>
        </p:spPr>
        <p:txBody>
          <a:bodyPr wrap="square" lIns="0" tIns="0" rIns="0" bIns="0" rtlCol="0">
            <a:noAutofit/>
          </a:bodyPr>
          <a:lstStyle/>
          <a:p>
            <a:pPr>
              <a:lnSpc>
                <a:spcPts val="4200"/>
              </a:lnSpc>
              <a:spcAft>
                <a:spcPts val="1200"/>
              </a:spcAft>
            </a:pPr>
            <a:r>
              <a:rPr lang="en-US" b="1" dirty="0" err="1">
                <a:solidFill>
                  <a:srgbClr val="009FAD"/>
                </a:solidFill>
                <a:latin typeface="Arial Black" panose="020B0A04020102020204" pitchFamily="34" charset="0"/>
              </a:rPr>
              <a:t>Mit</a:t>
            </a:r>
            <a:r>
              <a:rPr lang="en-US" b="1" dirty="0">
                <a:solidFill>
                  <a:srgbClr val="009FAD"/>
                </a:solidFill>
                <a:latin typeface="Arial Black" panose="020B0A04020102020204" pitchFamily="34" charset="0"/>
              </a:rPr>
              <a:t> </a:t>
            </a:r>
            <a:r>
              <a:rPr lang="en-US" b="1" dirty="0" err="1" smtClean="0">
                <a:solidFill>
                  <a:srgbClr val="009FAD"/>
                </a:solidFill>
                <a:latin typeface="Arial Black" panose="020B0A04020102020204" pitchFamily="34" charset="0"/>
              </a:rPr>
              <a:t>kellene</a:t>
            </a:r>
            <a:r>
              <a:rPr lang="en-US" b="1" dirty="0" smtClean="0">
                <a:solidFill>
                  <a:srgbClr val="009FAD"/>
                </a:solidFill>
                <a:latin typeface="Arial Black" panose="020B0A04020102020204" pitchFamily="34" charset="0"/>
              </a:rPr>
              <a:t> </a:t>
            </a:r>
            <a:r>
              <a:rPr lang="en-US" b="1" dirty="0" err="1" smtClean="0">
                <a:solidFill>
                  <a:srgbClr val="009FAD"/>
                </a:solidFill>
                <a:latin typeface="Arial Black" panose="020B0A04020102020204" pitchFamily="34" charset="0"/>
              </a:rPr>
              <a:t>tennie</a:t>
            </a:r>
            <a:r>
              <a:rPr lang="hu-HU" b="1" dirty="0" smtClean="0">
                <a:solidFill>
                  <a:srgbClr val="009FAD"/>
                </a:solidFill>
                <a:latin typeface="Arial Black" panose="020B0A04020102020204" pitchFamily="34" charset="0"/>
              </a:rPr>
              <a:t> Robinak</a:t>
            </a:r>
            <a:r>
              <a:rPr lang="en-US" b="1" dirty="0" smtClean="0">
                <a:solidFill>
                  <a:srgbClr val="009FAD"/>
                </a:solidFill>
                <a:latin typeface="Arial Black" panose="020B0A04020102020204" pitchFamily="34" charset="0"/>
              </a:rPr>
              <a:t>?</a:t>
            </a:r>
            <a:endParaRPr lang="en-US" b="1" dirty="0">
              <a:solidFill>
                <a:srgbClr val="009FAD"/>
              </a:solidFill>
              <a:latin typeface="Arial Black" panose="020B0A04020102020204" pitchFamily="34" charset="0"/>
            </a:endParaRPr>
          </a:p>
        </p:txBody>
      </p:sp>
      <p:sp>
        <p:nvSpPr>
          <p:cNvPr id="10" name="TextBox 9">
            <a:extLst>
              <a:ext uri="{FF2B5EF4-FFF2-40B4-BE49-F238E27FC236}">
                <a16:creationId xmlns:a16="http://schemas.microsoft.com/office/drawing/2014/main" id="{7BFD2AF2-81DA-F34B-9C65-2B847181054E}"/>
              </a:ext>
            </a:extLst>
          </p:cNvPr>
          <p:cNvSpPr txBox="1"/>
          <p:nvPr/>
        </p:nvSpPr>
        <p:spPr>
          <a:xfrm>
            <a:off x="7117048" y="-2411404"/>
            <a:ext cx="5827645" cy="1202057"/>
          </a:xfrm>
          <a:prstGeom prst="rect">
            <a:avLst/>
          </a:prstGeom>
          <a:noFill/>
        </p:spPr>
        <p:txBody>
          <a:bodyPr wrap="square" lIns="0" tIns="0" rIns="0" bIns="0" rtlCol="0">
            <a:noAutofit/>
          </a:bodyPr>
          <a:lstStyle/>
          <a:p>
            <a:pPr>
              <a:lnSpc>
                <a:spcPts val="2100"/>
              </a:lnSpc>
            </a:pPr>
            <a:r>
              <a:rPr lang="en-US" sz="1900" dirty="0">
                <a:solidFill>
                  <a:srgbClr val="E41B7C"/>
                </a:solidFill>
                <a:latin typeface="NettoOT-Bold" panose="02000800000000000000" pitchFamily="50" charset="0"/>
              </a:rPr>
              <a:t>Online challenges can be fun but think carefully about whether they are putting anyone at risk or making others feel uncomfortable. Not everyone finds the same things funny and if there’s any chance you’re going to upset someone, it’s best not to join in.</a:t>
            </a:r>
          </a:p>
        </p:txBody>
      </p:sp>
    </p:spTree>
    <p:extLst>
      <p:ext uri="{BB962C8B-B14F-4D97-AF65-F5344CB8AC3E}">
        <p14:creationId xmlns:p14="http://schemas.microsoft.com/office/powerpoint/2010/main" val="29452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0" presetClass="path" presetSubtype="0" accel="50000" decel="50000" fill="hold" grpId="1" nodeType="withEffect">
                                  <p:stCondLst>
                                    <p:cond delay="0"/>
                                  </p:stCondLst>
                                  <p:childTnLst>
                                    <p:animMotion origin="layout" path="M -1.66667E-6 4.07407E-6 L -1.66667E-6 0.28055 " pathEditMode="relative" rAng="0" ptsTypes="AA">
                                      <p:cBhvr>
                                        <p:cTn id="47" dur="1000" fill="hold"/>
                                        <p:tgtEl>
                                          <p:spTgt spid="27"/>
                                        </p:tgtEl>
                                        <p:attrNameLst>
                                          <p:attrName>ppt_x</p:attrName>
                                          <p:attrName>ppt_y</p:attrName>
                                        </p:attrNameLst>
                                      </p:cBhvr>
                                      <p:rCtr x="0" y="14028"/>
                                    </p:animMotion>
                                  </p:childTnLst>
                                </p:cTn>
                              </p:par>
                              <p:par>
                                <p:cTn id="48" presetID="0" presetClass="path" presetSubtype="0" accel="50000" decel="50000" fill="hold" nodeType="withEffect">
                                  <p:stCondLst>
                                    <p:cond delay="0"/>
                                  </p:stCondLst>
                                  <p:childTnLst>
                                    <p:animMotion origin="layout" path="M 0.00091 -0.13935 L 0.00091 -0.24375 " pathEditMode="relative" rAng="0" ptsTypes="AA">
                                      <p:cBhvr>
                                        <p:cTn id="49" dur="1000" fill="hold"/>
                                        <p:tgtEl>
                                          <p:spTgt spid="24"/>
                                        </p:tgtEl>
                                        <p:attrNameLst>
                                          <p:attrName>ppt_x</p:attrName>
                                          <p:attrName>ppt_y</p:attrName>
                                        </p:attrNameLst>
                                      </p:cBhvr>
                                      <p:rCtr x="0"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7" grpId="1"/>
    </p:bldLst>
  </p:timing>
</p:sld>
</file>

<file path=ppt/theme/theme1.xml><?xml version="1.0" encoding="utf-8"?>
<a:theme xmlns:a="http://schemas.openxmlformats.org/drawingml/2006/main" name="Office Theme">
  <a:themeElements>
    <a:clrScheme name="deSHA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31_ xmlns="5cd1110f-07af-442f-84e9-9cf059118900" xsi:nil="true"/>
    <Orderbynumber xmlns="5cd1110f-07af-442f-84e9-9cf0591189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9A0AB7638C4848A71E4584ECA6C67E" ma:contentTypeVersion="16" ma:contentTypeDescription="Create a new document." ma:contentTypeScope="" ma:versionID="ed9021ae16803b56241000308cebece5">
  <xsd:schema xmlns:xsd="http://www.w3.org/2001/XMLSchema" xmlns:xs="http://www.w3.org/2001/XMLSchema" xmlns:p="http://schemas.microsoft.com/office/2006/metadata/properties" xmlns:ns2="5cd1110f-07af-442f-84e9-9cf059118900" xmlns:ns3="c0d61d25-5870-4574-8352-648844fc23e4" targetNamespace="http://schemas.microsoft.com/office/2006/metadata/properties" ma:root="true" ma:fieldsID="cb57f91cdd361c180e69ec5ab9557cda" ns2:_="" ns3:_="">
    <xsd:import namespace="5cd1110f-07af-442f-84e9-9cf059118900"/>
    <xsd:import namespace="c0d61d25-5870-4574-8352-648844fc23e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Orderbynumber" minOccurs="0"/>
                <xsd:element ref="ns2:MediaServiceDateTaken" minOccurs="0"/>
                <xsd:element ref="ns2:MediaServiceAutoTags" minOccurs="0"/>
                <xsd:element ref="ns2:MediaServiceOCR" minOccurs="0"/>
                <xsd:element ref="ns2:MediaServiceAutoKeyPoints" minOccurs="0"/>
                <xsd:element ref="ns2:MediaServiceKeyPoints" minOccurs="0"/>
                <xsd:element ref="ns2:_x0031_"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1110f-07af-442f-84e9-9cf059118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Orderbynumber" ma:index="12" nillable="true" ma:displayName="Order by number" ma:format="Dropdown" ma:internalName="Orderbynumber" ma:percentage="FALSE">
      <xsd:simpleType>
        <xsd:restriction base="dms:Number"/>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x0031_" ma:index="18" nillable="true" ma:displayName="1" ma:decimals="0" ma:format="Dropdown" ma:internalName="_x0031_" ma:percentage="FALSE">
      <xsd:simpleType>
        <xsd:restriction base="dms:Number"/>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d61d25-5870-4574-8352-648844fc23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3222A-A2F7-4BBA-A53D-D978F2C99524}">
  <ds:schemaRefs>
    <ds:schemaRef ds:uri="http://schemas.microsoft.com/sharepoint/v3/contenttype/forms"/>
  </ds:schemaRefs>
</ds:datastoreItem>
</file>

<file path=customXml/itemProps2.xml><?xml version="1.0" encoding="utf-8"?>
<ds:datastoreItem xmlns:ds="http://schemas.openxmlformats.org/officeDocument/2006/customXml" ds:itemID="{846E19B3-1E81-4505-B4F1-023EE70D6726}">
  <ds:schemaRefs>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5cd1110f-07af-442f-84e9-9cf059118900"/>
    <ds:schemaRef ds:uri="http://schemas.microsoft.com/office/infopath/2007/PartnerControls"/>
    <ds:schemaRef ds:uri="c0d61d25-5870-4574-8352-648844fc23e4"/>
    <ds:schemaRef ds:uri="http://www.w3.org/XML/1998/namespace"/>
  </ds:schemaRefs>
</ds:datastoreItem>
</file>

<file path=customXml/itemProps3.xml><?xml version="1.0" encoding="utf-8"?>
<ds:datastoreItem xmlns:ds="http://schemas.openxmlformats.org/officeDocument/2006/customXml" ds:itemID="{660F0231-2EEC-4656-9A31-268C554390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1110f-07af-442f-84e9-9cf059118900"/>
    <ds:schemaRef ds:uri="c0d61d25-5870-4574-8352-648844fc23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986</TotalTime>
  <Words>1833</Words>
  <Application>Microsoft Office PowerPoint</Application>
  <PresentationFormat>Szélesvásznú</PresentationFormat>
  <Paragraphs>138</Paragraphs>
  <Slides>14</Slides>
  <Notes>0</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14</vt:i4>
      </vt:variant>
    </vt:vector>
  </HeadingPairs>
  <TitlesOfParts>
    <vt:vector size="21" baseType="lpstr">
      <vt:lpstr>Calibri</vt:lpstr>
      <vt:lpstr>NettoOT-Bold</vt:lpstr>
      <vt:lpstr>Arial Black</vt:lpstr>
      <vt:lpstr>Arial</vt:lpstr>
      <vt:lpstr>Calibri Light</vt:lpstr>
      <vt:lpstr>Office Theme</vt:lpstr>
      <vt:lpstr>Dokumentum</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Martin White</dc:creator>
  <cp:keywords/>
  <dc:description/>
  <cp:lastModifiedBy>taler.orsolya</cp:lastModifiedBy>
  <cp:revision>108</cp:revision>
  <dcterms:created xsi:type="dcterms:W3CDTF">2020-08-13T11:16:33Z</dcterms:created>
  <dcterms:modified xsi:type="dcterms:W3CDTF">2021-09-07T09:35:25Z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0x010100FD9A0AB7638C4848A71E4584ECA6C67E</vt:lpwstr>
  </property>
</Properties>
</file>